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svg" ContentType="image/svg+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32"/>
  </p:notesMasterIdLst>
  <p:sldIdLst>
    <p:sldId id="256" r:id="rId6"/>
    <p:sldId id="282" r:id="rId7"/>
    <p:sldId id="265" r:id="rId8"/>
    <p:sldId id="257" r:id="rId9"/>
    <p:sldId id="269" r:id="rId10"/>
    <p:sldId id="271" r:id="rId11"/>
    <p:sldId id="270" r:id="rId12"/>
    <p:sldId id="272" r:id="rId13"/>
    <p:sldId id="268" r:id="rId14"/>
    <p:sldId id="260" r:id="rId15"/>
    <p:sldId id="261" r:id="rId16"/>
    <p:sldId id="277" r:id="rId17"/>
    <p:sldId id="266" r:id="rId18"/>
    <p:sldId id="274" r:id="rId19"/>
    <p:sldId id="275" r:id="rId20"/>
    <p:sldId id="264" r:id="rId21"/>
    <p:sldId id="262" r:id="rId22"/>
    <p:sldId id="279" r:id="rId23"/>
    <p:sldId id="281" r:id="rId24"/>
    <p:sldId id="280" r:id="rId25"/>
    <p:sldId id="259" r:id="rId26"/>
    <p:sldId id="263" r:id="rId27"/>
    <p:sldId id="273" r:id="rId28"/>
    <p:sldId id="276" r:id="rId29"/>
    <p:sldId id="283" r:id="rId30"/>
    <p:sldId id="27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D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F7754E-33C2-4E61-B6ED-DE414CF6B637}" v="18" dt="2019-04-02T16:29:35.7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58" autoAdjust="0"/>
    <p:restoredTop sz="94660"/>
  </p:normalViewPr>
  <p:slideViewPr>
    <p:cSldViewPr snapToGrid="0">
      <p:cViewPr varScale="1">
        <p:scale>
          <a:sx n="117" d="100"/>
          <a:sy n="117" d="100"/>
        </p:scale>
        <p:origin x="344" y="17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notesMaster" Target="notesMasters/notesMaster1.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microsoft.com/office/2016/11/relationships/changesInfo" Target="changesInfos/changesInfo1.xml"/><Relationship Id="rId38"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labosky, Beverly" userId="S::beverly.slabosky@seattle.gov::3b39bed5-a3cb-4c93-a0cc-f1df0094bb1c" providerId="AD" clId="Web-{99F7754E-33C2-4E61-B6ED-DE414CF6B637}"/>
    <pc:docChg chg="modSld">
      <pc:chgData name="Slabosky, Beverly" userId="S::beverly.slabosky@seattle.gov::3b39bed5-a3cb-4c93-a0cc-f1df0094bb1c" providerId="AD" clId="Web-{99F7754E-33C2-4E61-B6ED-DE414CF6B637}" dt="2019-04-02T16:29:35.729" v="36" actId="20577"/>
      <pc:docMkLst>
        <pc:docMk/>
      </pc:docMkLst>
      <pc:sldChg chg="modSp">
        <pc:chgData name="Slabosky, Beverly" userId="S::beverly.slabosky@seattle.gov::3b39bed5-a3cb-4c93-a0cc-f1df0094bb1c" providerId="AD" clId="Web-{99F7754E-33C2-4E61-B6ED-DE414CF6B637}" dt="2019-04-02T16:29:35.729" v="35" actId="20577"/>
        <pc:sldMkLst>
          <pc:docMk/>
          <pc:sldMk cId="3298074202" sldId="269"/>
        </pc:sldMkLst>
        <pc:spChg chg="mod">
          <ac:chgData name="Slabosky, Beverly" userId="S::beverly.slabosky@seattle.gov::3b39bed5-a3cb-4c93-a0cc-f1df0094bb1c" providerId="AD" clId="Web-{99F7754E-33C2-4E61-B6ED-DE414CF6B637}" dt="2019-04-02T16:29:35.729" v="35" actId="20577"/>
          <ac:spMkLst>
            <pc:docMk/>
            <pc:sldMk cId="3298074202" sldId="269"/>
            <ac:spMk id="3" creationId="{9975BF98-2454-48BA-B8B9-61B566A7010F}"/>
          </ac:spMkLst>
        </pc:spChg>
      </pc:sldChg>
    </pc:docChg>
  </pc:docChgLst>
  <pc:docChgLst>
    <pc:chgData name="Slabosky, Beverly" userId="S::beverly.slabosky@seattle.gov::3b39bed5-a3cb-4c93-a0cc-f1df0094bb1c" providerId="AD" clId="Web-{F27E4F31-4303-4DE5-9624-69811398750D}"/>
    <pc:docChg chg="modSld">
      <pc:chgData name="Slabosky, Beverly" userId="S::beverly.slabosky@seattle.gov::3b39bed5-a3cb-4c93-a0cc-f1df0094bb1c" providerId="AD" clId="Web-{F27E4F31-4303-4DE5-9624-69811398750D}" dt="2019-04-01T23:45:11.563" v="500" actId="14100"/>
      <pc:docMkLst>
        <pc:docMk/>
      </pc:docMkLst>
      <pc:sldChg chg="modSp">
        <pc:chgData name="Slabosky, Beverly" userId="S::beverly.slabosky@seattle.gov::3b39bed5-a3cb-4c93-a0cc-f1df0094bb1c" providerId="AD" clId="Web-{F27E4F31-4303-4DE5-9624-69811398750D}" dt="2019-04-01T23:39:24.451" v="473" actId="20577"/>
        <pc:sldMkLst>
          <pc:docMk/>
          <pc:sldMk cId="3877322329" sldId="257"/>
        </pc:sldMkLst>
        <pc:spChg chg="mod">
          <ac:chgData name="Slabosky, Beverly" userId="S::beverly.slabosky@seattle.gov::3b39bed5-a3cb-4c93-a0cc-f1df0094bb1c" providerId="AD" clId="Web-{F27E4F31-4303-4DE5-9624-69811398750D}" dt="2019-04-01T23:39:24.451" v="473" actId="20577"/>
          <ac:spMkLst>
            <pc:docMk/>
            <pc:sldMk cId="3877322329" sldId="257"/>
            <ac:spMk id="9" creationId="{CA4B3189-FE7F-4D86-9AE7-1D423F11D71F}"/>
          </ac:spMkLst>
        </pc:spChg>
        <pc:spChg chg="mod">
          <ac:chgData name="Slabosky, Beverly" userId="S::beverly.slabosky@seattle.gov::3b39bed5-a3cb-4c93-a0cc-f1df0094bb1c" providerId="AD" clId="Web-{F27E4F31-4303-4DE5-9624-69811398750D}" dt="2019-04-01T23:35:44.293" v="387" actId="20577"/>
          <ac:spMkLst>
            <pc:docMk/>
            <pc:sldMk cId="3877322329" sldId="257"/>
            <ac:spMk id="10" creationId="{4DF782EC-C3E2-44F6-BF6E-A111E6F1C674}"/>
          </ac:spMkLst>
        </pc:spChg>
      </pc:sldChg>
      <pc:sldChg chg="modSp">
        <pc:chgData name="Slabosky, Beverly" userId="S::beverly.slabosky@seattle.gov::3b39bed5-a3cb-4c93-a0cc-f1df0094bb1c" providerId="AD" clId="Web-{F27E4F31-4303-4DE5-9624-69811398750D}" dt="2019-04-01T23:41:10.202" v="485" actId="20577"/>
        <pc:sldMkLst>
          <pc:docMk/>
          <pc:sldMk cId="3030563143" sldId="261"/>
        </pc:sldMkLst>
        <pc:spChg chg="mod">
          <ac:chgData name="Slabosky, Beverly" userId="S::beverly.slabosky@seattle.gov::3b39bed5-a3cb-4c93-a0cc-f1df0094bb1c" providerId="AD" clId="Web-{F27E4F31-4303-4DE5-9624-69811398750D}" dt="2019-04-01T23:41:10.202" v="485" actId="20577"/>
          <ac:spMkLst>
            <pc:docMk/>
            <pc:sldMk cId="3030563143" sldId="261"/>
            <ac:spMk id="4" creationId="{E79C32EE-B86E-45F3-8705-1FA2324A4C7A}"/>
          </ac:spMkLst>
        </pc:spChg>
      </pc:sldChg>
      <pc:sldChg chg="addSp modSp">
        <pc:chgData name="Slabosky, Beverly" userId="S::beverly.slabosky@seattle.gov::3b39bed5-a3cb-4c93-a0cc-f1df0094bb1c" providerId="AD" clId="Web-{F27E4F31-4303-4DE5-9624-69811398750D}" dt="2019-04-01T23:24:28.793" v="58" actId="20577"/>
        <pc:sldMkLst>
          <pc:docMk/>
          <pc:sldMk cId="4205101933" sldId="265"/>
        </pc:sldMkLst>
        <pc:spChg chg="mod">
          <ac:chgData name="Slabosky, Beverly" userId="S::beverly.slabosky@seattle.gov::3b39bed5-a3cb-4c93-a0cc-f1df0094bb1c" providerId="AD" clId="Web-{F27E4F31-4303-4DE5-9624-69811398750D}" dt="2019-04-01T23:22:14.109" v="31" actId="20577"/>
          <ac:spMkLst>
            <pc:docMk/>
            <pc:sldMk cId="4205101933" sldId="265"/>
            <ac:spMk id="2" creationId="{5D4D3792-C3A0-4CD6-AFFC-6C2576045D04}"/>
          </ac:spMkLst>
        </pc:spChg>
        <pc:spChg chg="mod">
          <ac:chgData name="Slabosky, Beverly" userId="S::beverly.slabosky@seattle.gov::3b39bed5-a3cb-4c93-a0cc-f1df0094bb1c" providerId="AD" clId="Web-{F27E4F31-4303-4DE5-9624-69811398750D}" dt="2019-04-01T23:24:28.793" v="58" actId="20577"/>
          <ac:spMkLst>
            <pc:docMk/>
            <pc:sldMk cId="4205101933" sldId="265"/>
            <ac:spMk id="3" creationId="{3BC06D63-5217-4236-9810-FDEB4694DC3D}"/>
          </ac:spMkLst>
        </pc:spChg>
        <pc:spChg chg="mod">
          <ac:chgData name="Slabosky, Beverly" userId="S::beverly.slabosky@seattle.gov::3b39bed5-a3cb-4c93-a0cc-f1df0094bb1c" providerId="AD" clId="Web-{F27E4F31-4303-4DE5-9624-69811398750D}" dt="2019-04-01T23:24:04.902" v="54" actId="1076"/>
          <ac:spMkLst>
            <pc:docMk/>
            <pc:sldMk cId="4205101933" sldId="265"/>
            <ac:spMk id="4" creationId="{B346EA44-C7AB-43F3-9723-22F8BD58F97F}"/>
          </ac:spMkLst>
        </pc:spChg>
        <pc:picChg chg="add mod">
          <ac:chgData name="Slabosky, Beverly" userId="S::beverly.slabosky@seattle.gov::3b39bed5-a3cb-4c93-a0cc-f1df0094bb1c" providerId="AD" clId="Web-{F27E4F31-4303-4DE5-9624-69811398750D}" dt="2019-04-01T23:24:04.918" v="55" actId="1076"/>
          <ac:picMkLst>
            <pc:docMk/>
            <pc:sldMk cId="4205101933" sldId="265"/>
            <ac:picMk id="5" creationId="{C4505AF7-709A-4DD8-9B2D-B0F55030DAF0}"/>
          </ac:picMkLst>
        </pc:picChg>
      </pc:sldChg>
      <pc:sldChg chg="modSp">
        <pc:chgData name="Slabosky, Beverly" userId="S::beverly.slabosky@seattle.gov::3b39bed5-a3cb-4c93-a0cc-f1df0094bb1c" providerId="AD" clId="Web-{F27E4F31-4303-4DE5-9624-69811398750D}" dt="2019-04-01T23:40:41.405" v="480" actId="20577"/>
        <pc:sldMkLst>
          <pc:docMk/>
          <pc:sldMk cId="2198786625" sldId="268"/>
        </pc:sldMkLst>
        <pc:spChg chg="mod">
          <ac:chgData name="Slabosky, Beverly" userId="S::beverly.slabosky@seattle.gov::3b39bed5-a3cb-4c93-a0cc-f1df0094bb1c" providerId="AD" clId="Web-{F27E4F31-4303-4DE5-9624-69811398750D}" dt="2019-04-01T23:40:41.405" v="480" actId="20577"/>
          <ac:spMkLst>
            <pc:docMk/>
            <pc:sldMk cId="2198786625" sldId="268"/>
            <ac:spMk id="9" creationId="{CA4B3189-FE7F-4D86-9AE7-1D423F11D71F}"/>
          </ac:spMkLst>
        </pc:spChg>
      </pc:sldChg>
      <pc:sldChg chg="addSp modSp">
        <pc:chgData name="Slabosky, Beverly" userId="S::beverly.slabosky@seattle.gov::3b39bed5-a3cb-4c93-a0cc-f1df0094bb1c" providerId="AD" clId="Web-{F27E4F31-4303-4DE5-9624-69811398750D}" dt="2019-04-01T23:37:17.497" v="417" actId="14100"/>
        <pc:sldMkLst>
          <pc:docMk/>
          <pc:sldMk cId="3298074202" sldId="269"/>
        </pc:sldMkLst>
        <pc:spChg chg="mod">
          <ac:chgData name="Slabosky, Beverly" userId="S::beverly.slabosky@seattle.gov::3b39bed5-a3cb-4c93-a0cc-f1df0094bb1c" providerId="AD" clId="Web-{F27E4F31-4303-4DE5-9624-69811398750D}" dt="2019-04-01T23:37:17.497" v="417" actId="14100"/>
          <ac:spMkLst>
            <pc:docMk/>
            <pc:sldMk cId="3298074202" sldId="269"/>
            <ac:spMk id="3" creationId="{9975BF98-2454-48BA-B8B9-61B566A7010F}"/>
          </ac:spMkLst>
        </pc:spChg>
        <pc:spChg chg="add mod">
          <ac:chgData name="Slabosky, Beverly" userId="S::beverly.slabosky@seattle.gov::3b39bed5-a3cb-4c93-a0cc-f1df0094bb1c" providerId="AD" clId="Web-{F27E4F31-4303-4DE5-9624-69811398750D}" dt="2019-04-01T23:28:32.109" v="143" actId="1076"/>
          <ac:spMkLst>
            <pc:docMk/>
            <pc:sldMk cId="3298074202" sldId="269"/>
            <ac:spMk id="5" creationId="{75DD4847-6337-45ED-9674-ED8A65AA8B02}"/>
          </ac:spMkLst>
        </pc:spChg>
      </pc:sldChg>
      <pc:sldChg chg="addSp modSp">
        <pc:chgData name="Slabosky, Beverly" userId="S::beverly.slabosky@seattle.gov::3b39bed5-a3cb-4c93-a0cc-f1df0094bb1c" providerId="AD" clId="Web-{F27E4F31-4303-4DE5-9624-69811398750D}" dt="2019-04-01T23:37:08.622" v="416" actId="14100"/>
        <pc:sldMkLst>
          <pc:docMk/>
          <pc:sldMk cId="2855566523" sldId="270"/>
        </pc:sldMkLst>
        <pc:spChg chg="mod">
          <ac:chgData name="Slabosky, Beverly" userId="S::beverly.slabosky@seattle.gov::3b39bed5-a3cb-4c93-a0cc-f1df0094bb1c" providerId="AD" clId="Web-{F27E4F31-4303-4DE5-9624-69811398750D}" dt="2019-04-01T23:36:14.184" v="391" actId="14100"/>
          <ac:spMkLst>
            <pc:docMk/>
            <pc:sldMk cId="2855566523" sldId="270"/>
            <ac:spMk id="2" creationId="{0D1B10BE-4BDF-42AE-BC88-94BD2C1416F6}"/>
          </ac:spMkLst>
        </pc:spChg>
        <pc:spChg chg="mod">
          <ac:chgData name="Slabosky, Beverly" userId="S::beverly.slabosky@seattle.gov::3b39bed5-a3cb-4c93-a0cc-f1df0094bb1c" providerId="AD" clId="Web-{F27E4F31-4303-4DE5-9624-69811398750D}" dt="2019-04-01T23:37:08.622" v="416" actId="14100"/>
          <ac:spMkLst>
            <pc:docMk/>
            <pc:sldMk cId="2855566523" sldId="270"/>
            <ac:spMk id="3" creationId="{9975BF98-2454-48BA-B8B9-61B566A7010F}"/>
          </ac:spMkLst>
        </pc:spChg>
        <pc:spChg chg="add mod">
          <ac:chgData name="Slabosky, Beverly" userId="S::beverly.slabosky@seattle.gov::3b39bed5-a3cb-4c93-a0cc-f1df0094bb1c" providerId="AD" clId="Web-{F27E4F31-4303-4DE5-9624-69811398750D}" dt="2019-04-01T23:36:41.637" v="406" actId="20577"/>
          <ac:spMkLst>
            <pc:docMk/>
            <pc:sldMk cId="2855566523" sldId="270"/>
            <ac:spMk id="5" creationId="{27172AE0-0510-4F4F-A0B7-B2F0D6018A7C}"/>
          </ac:spMkLst>
        </pc:spChg>
      </pc:sldChg>
      <pc:sldChg chg="addSp modSp">
        <pc:chgData name="Slabosky, Beverly" userId="S::beverly.slabosky@seattle.gov::3b39bed5-a3cb-4c93-a0cc-f1df0094bb1c" providerId="AD" clId="Web-{F27E4F31-4303-4DE5-9624-69811398750D}" dt="2019-04-01T23:34:30.246" v="355" actId="14100"/>
        <pc:sldMkLst>
          <pc:docMk/>
          <pc:sldMk cId="688892427" sldId="271"/>
        </pc:sldMkLst>
        <pc:spChg chg="mod">
          <ac:chgData name="Slabosky, Beverly" userId="S::beverly.slabosky@seattle.gov::3b39bed5-a3cb-4c93-a0cc-f1df0094bb1c" providerId="AD" clId="Web-{F27E4F31-4303-4DE5-9624-69811398750D}" dt="2019-04-01T23:34:30.246" v="355" actId="14100"/>
          <ac:spMkLst>
            <pc:docMk/>
            <pc:sldMk cId="688892427" sldId="271"/>
            <ac:spMk id="3" creationId="{9852E393-48AC-4364-AB1D-519FE3573A0A}"/>
          </ac:spMkLst>
        </pc:spChg>
        <pc:spChg chg="add mod">
          <ac:chgData name="Slabosky, Beverly" userId="S::beverly.slabosky@seattle.gov::3b39bed5-a3cb-4c93-a0cc-f1df0094bb1c" providerId="AD" clId="Web-{F27E4F31-4303-4DE5-9624-69811398750D}" dt="2019-04-01T23:33:27.995" v="344" actId="14100"/>
          <ac:spMkLst>
            <pc:docMk/>
            <pc:sldMk cId="688892427" sldId="271"/>
            <ac:spMk id="5" creationId="{6203D425-3D10-487A-9936-916822F3B2F9}"/>
          </ac:spMkLst>
        </pc:spChg>
      </pc:sldChg>
      <pc:sldChg chg="addSp modSp">
        <pc:chgData name="Slabosky, Beverly" userId="S::beverly.slabosky@seattle.gov::3b39bed5-a3cb-4c93-a0cc-f1df0094bb1c" providerId="AD" clId="Web-{F27E4F31-4303-4DE5-9624-69811398750D}" dt="2019-04-01T23:38:56.888" v="466" actId="20577"/>
        <pc:sldMkLst>
          <pc:docMk/>
          <pc:sldMk cId="3965436962" sldId="272"/>
        </pc:sldMkLst>
        <pc:spChg chg="mod">
          <ac:chgData name="Slabosky, Beverly" userId="S::beverly.slabosky@seattle.gov::3b39bed5-a3cb-4c93-a0cc-f1df0094bb1c" providerId="AD" clId="Web-{F27E4F31-4303-4DE5-9624-69811398750D}" dt="2019-04-01T23:37:39.435" v="418" actId="14100"/>
          <ac:spMkLst>
            <pc:docMk/>
            <pc:sldMk cId="3965436962" sldId="272"/>
            <ac:spMk id="2" creationId="{0B28FB6B-7938-49A0-B5D4-6FBF002E9CC7}"/>
          </ac:spMkLst>
        </pc:spChg>
        <pc:spChg chg="mod">
          <ac:chgData name="Slabosky, Beverly" userId="S::beverly.slabosky@seattle.gov::3b39bed5-a3cb-4c93-a0cc-f1df0094bb1c" providerId="AD" clId="Web-{F27E4F31-4303-4DE5-9624-69811398750D}" dt="2019-04-01T23:38:56.888" v="466" actId="20577"/>
          <ac:spMkLst>
            <pc:docMk/>
            <pc:sldMk cId="3965436962" sldId="272"/>
            <ac:spMk id="3" creationId="{D5450880-3E75-472B-ACB4-0DDFD2EF3FFB}"/>
          </ac:spMkLst>
        </pc:spChg>
        <pc:spChg chg="add mod">
          <ac:chgData name="Slabosky, Beverly" userId="S::beverly.slabosky@seattle.gov::3b39bed5-a3cb-4c93-a0cc-f1df0094bb1c" providerId="AD" clId="Web-{F27E4F31-4303-4DE5-9624-69811398750D}" dt="2019-04-01T23:37:57.544" v="439" actId="20577"/>
          <ac:spMkLst>
            <pc:docMk/>
            <pc:sldMk cId="3965436962" sldId="272"/>
            <ac:spMk id="5" creationId="{47B9C4AD-45B0-49C1-A083-FC5128C5F35F}"/>
          </ac:spMkLst>
        </pc:spChg>
      </pc:sldChg>
      <pc:sldChg chg="modSp">
        <pc:chgData name="Slabosky, Beverly" userId="S::beverly.slabosky@seattle.gov::3b39bed5-a3cb-4c93-a0cc-f1df0094bb1c" providerId="AD" clId="Web-{F27E4F31-4303-4DE5-9624-69811398750D}" dt="2019-04-01T23:45:11.563" v="500" actId="14100"/>
        <pc:sldMkLst>
          <pc:docMk/>
          <pc:sldMk cId="1867248562" sldId="279"/>
        </pc:sldMkLst>
        <pc:spChg chg="mod">
          <ac:chgData name="Slabosky, Beverly" userId="S::beverly.slabosky@seattle.gov::3b39bed5-a3cb-4c93-a0cc-f1df0094bb1c" providerId="AD" clId="Web-{F27E4F31-4303-4DE5-9624-69811398750D}" dt="2019-04-01T23:45:11.563" v="500" actId="14100"/>
          <ac:spMkLst>
            <pc:docMk/>
            <pc:sldMk cId="1867248562" sldId="279"/>
            <ac:spMk id="2" creationId="{ADEF63E2-2A04-459C-AECC-AEF29628ADED}"/>
          </ac:spMkLst>
        </pc:spChg>
        <pc:picChg chg="mod">
          <ac:chgData name="Slabosky, Beverly" userId="S::beverly.slabosky@seattle.gov::3b39bed5-a3cb-4c93-a0cc-f1df0094bb1c" providerId="AD" clId="Web-{F27E4F31-4303-4DE5-9624-69811398750D}" dt="2019-04-01T23:44:59.453" v="496" actId="1076"/>
          <ac:picMkLst>
            <pc:docMk/>
            <pc:sldMk cId="1867248562" sldId="279"/>
            <ac:picMk id="6" creationId="{4E116F13-4CE7-473B-AF3E-E0211405F4AC}"/>
          </ac:picMkLst>
        </pc:picChg>
        <pc:picChg chg="mod">
          <ac:chgData name="Slabosky, Beverly" userId="S::beverly.slabosky@seattle.gov::3b39bed5-a3cb-4c93-a0cc-f1df0094bb1c" providerId="AD" clId="Web-{F27E4F31-4303-4DE5-9624-69811398750D}" dt="2019-04-01T23:44:59.453" v="495" actId="1076"/>
          <ac:picMkLst>
            <pc:docMk/>
            <pc:sldMk cId="1867248562" sldId="279"/>
            <ac:picMk id="7" creationId="{058A5E0A-EA76-4ACB-81B8-924F75F7B34E}"/>
          </ac:picMkLst>
        </pc:picChg>
      </pc:sldChg>
      <pc:sldChg chg="modSp">
        <pc:chgData name="Slabosky, Beverly" userId="S::beverly.slabosky@seattle.gov::3b39bed5-a3cb-4c93-a0cc-f1df0094bb1c" providerId="AD" clId="Web-{F27E4F31-4303-4DE5-9624-69811398750D}" dt="2019-04-01T23:25:08.371" v="75" actId="20577"/>
        <pc:sldMkLst>
          <pc:docMk/>
          <pc:sldMk cId="1133661730" sldId="282"/>
        </pc:sldMkLst>
        <pc:spChg chg="mod">
          <ac:chgData name="Slabosky, Beverly" userId="S::beverly.slabosky@seattle.gov::3b39bed5-a3cb-4c93-a0cc-f1df0094bb1c" providerId="AD" clId="Web-{F27E4F31-4303-4DE5-9624-69811398750D}" dt="2019-04-01T23:25:08.371" v="75" actId="20577"/>
          <ac:spMkLst>
            <pc:docMk/>
            <pc:sldMk cId="1133661730" sldId="282"/>
            <ac:spMk id="3" creationId="{4E7589AF-6E5F-4109-97E1-CDC526EFA1DB}"/>
          </ac:spMkLst>
        </pc:spChg>
      </pc:sldChg>
    </pc:docChg>
  </pc:docChgLst>
  <pc:docChgLst>
    <pc:chgData name="Ringgold, Michelle" userId="S::michelle.ringgold@seattle.gov::18693c61-d019-4464-93d1-7bdf3871de7a" providerId="AD" clId="Web-{4280692F-43A7-4AD8-8F96-D008AB46BFAA}"/>
    <pc:docChg chg="addSld modSld">
      <pc:chgData name="Ringgold, Michelle" userId="S::michelle.ringgold@seattle.gov::18693c61-d019-4464-93d1-7bdf3871de7a" providerId="AD" clId="Web-{4280692F-43A7-4AD8-8F96-D008AB46BFAA}" dt="2019-03-27T23:41:26.389" v="23" actId="20577"/>
      <pc:docMkLst>
        <pc:docMk/>
      </pc:docMkLst>
      <pc:sldChg chg="modSp">
        <pc:chgData name="Ringgold, Michelle" userId="S::michelle.ringgold@seattle.gov::18693c61-d019-4464-93d1-7bdf3871de7a" providerId="AD" clId="Web-{4280692F-43A7-4AD8-8F96-D008AB46BFAA}" dt="2019-03-27T23:23:05.247" v="0" actId="20577"/>
        <pc:sldMkLst>
          <pc:docMk/>
          <pc:sldMk cId="2198786625" sldId="268"/>
        </pc:sldMkLst>
        <pc:spChg chg="mod">
          <ac:chgData name="Ringgold, Michelle" userId="S::michelle.ringgold@seattle.gov::18693c61-d019-4464-93d1-7bdf3871de7a" providerId="AD" clId="Web-{4280692F-43A7-4AD8-8F96-D008AB46BFAA}" dt="2019-03-27T23:23:05.247" v="0" actId="20577"/>
          <ac:spMkLst>
            <pc:docMk/>
            <pc:sldMk cId="2198786625" sldId="268"/>
            <ac:spMk id="10" creationId="{4DF782EC-C3E2-44F6-BF6E-A111E6F1C674}"/>
          </ac:spMkLst>
        </pc:spChg>
      </pc:sldChg>
      <pc:sldChg chg="modSp">
        <pc:chgData name="Ringgold, Michelle" userId="S::michelle.ringgold@seattle.gov::18693c61-d019-4464-93d1-7bdf3871de7a" providerId="AD" clId="Web-{4280692F-43A7-4AD8-8F96-D008AB46BFAA}" dt="2019-03-27T23:36:05.397" v="4" actId="1076"/>
        <pc:sldMkLst>
          <pc:docMk/>
          <pc:sldMk cId="1584069862" sldId="273"/>
        </pc:sldMkLst>
        <pc:picChg chg="mod">
          <ac:chgData name="Ringgold, Michelle" userId="S::michelle.ringgold@seattle.gov::18693c61-d019-4464-93d1-7bdf3871de7a" providerId="AD" clId="Web-{4280692F-43A7-4AD8-8F96-D008AB46BFAA}" dt="2019-03-27T23:36:03.444" v="3" actId="1076"/>
          <ac:picMkLst>
            <pc:docMk/>
            <pc:sldMk cId="1584069862" sldId="273"/>
            <ac:picMk id="7" creationId="{124B0F79-7834-4336-A151-7905FE57CAC5}"/>
          </ac:picMkLst>
        </pc:picChg>
        <pc:picChg chg="mod">
          <ac:chgData name="Ringgold, Michelle" userId="S::michelle.ringgold@seattle.gov::18693c61-d019-4464-93d1-7bdf3871de7a" providerId="AD" clId="Web-{4280692F-43A7-4AD8-8F96-D008AB46BFAA}" dt="2019-03-27T23:36:05.397" v="4" actId="1076"/>
          <ac:picMkLst>
            <pc:docMk/>
            <pc:sldMk cId="1584069862" sldId="273"/>
            <ac:picMk id="8" creationId="{222F093B-75C5-4C89-90F3-850453FF7CEF}"/>
          </ac:picMkLst>
        </pc:picChg>
      </pc:sldChg>
      <pc:sldChg chg="modSp">
        <pc:chgData name="Ringgold, Michelle" userId="S::michelle.ringgold@seattle.gov::18693c61-d019-4464-93d1-7bdf3871de7a" providerId="AD" clId="Web-{4280692F-43A7-4AD8-8F96-D008AB46BFAA}" dt="2019-03-27T23:36:25.507" v="5" actId="1076"/>
        <pc:sldMkLst>
          <pc:docMk/>
          <pc:sldMk cId="2067321557" sldId="276"/>
        </pc:sldMkLst>
        <pc:picChg chg="mod">
          <ac:chgData name="Ringgold, Michelle" userId="S::michelle.ringgold@seattle.gov::18693c61-d019-4464-93d1-7bdf3871de7a" providerId="AD" clId="Web-{4280692F-43A7-4AD8-8F96-D008AB46BFAA}" dt="2019-03-27T23:36:25.507" v="5" actId="1076"/>
          <ac:picMkLst>
            <pc:docMk/>
            <pc:sldMk cId="2067321557" sldId="276"/>
            <ac:picMk id="8" creationId="{02A4C0EB-2A68-4778-8AD4-14827B9685DE}"/>
          </ac:picMkLst>
        </pc:picChg>
      </pc:sldChg>
      <pc:sldChg chg="modSp add replId">
        <pc:chgData name="Ringgold, Michelle" userId="S::michelle.ringgold@seattle.gov::18693c61-d019-4464-93d1-7bdf3871de7a" providerId="AD" clId="Web-{4280692F-43A7-4AD8-8F96-D008AB46BFAA}" dt="2019-03-27T23:41:23.125" v="22" actId="20577"/>
        <pc:sldMkLst>
          <pc:docMk/>
          <pc:sldMk cId="1867248562" sldId="279"/>
        </pc:sldMkLst>
        <pc:spChg chg="mod">
          <ac:chgData name="Ringgold, Michelle" userId="S::michelle.ringgold@seattle.gov::18693c61-d019-4464-93d1-7bdf3871de7a" providerId="AD" clId="Web-{4280692F-43A7-4AD8-8F96-D008AB46BFAA}" dt="2019-03-27T23:41:23.125" v="22" actId="20577"/>
          <ac:spMkLst>
            <pc:docMk/>
            <pc:sldMk cId="1867248562" sldId="279"/>
            <ac:spMk id="2" creationId="{ADEF63E2-2A04-459C-AECC-AEF29628ADED}"/>
          </ac:spMkLst>
        </pc:spChg>
      </pc:sldChg>
    </pc:docChg>
  </pc:docChgLst>
  <pc:docChgLst>
    <pc:chgData name="Chen, Jenny" userId="9e5d2609-e966-414a-a781-86b749553645" providerId="ADAL" clId="{E0643B45-6C6A-4744-9346-FAF440D193CE}"/>
    <pc:docChg chg="undo custSel addSld delSld modSld sldOrd">
      <pc:chgData name="Chen, Jenny" userId="9e5d2609-e966-414a-a781-86b749553645" providerId="ADAL" clId="{E0643B45-6C6A-4744-9346-FAF440D193CE}" dt="2019-03-29T20:55:24.454" v="1340" actId="26606"/>
      <pc:docMkLst>
        <pc:docMk/>
      </pc:docMkLst>
      <pc:sldChg chg="modSp modNotesTx">
        <pc:chgData name="Chen, Jenny" userId="9e5d2609-e966-414a-a781-86b749553645" providerId="ADAL" clId="{E0643B45-6C6A-4744-9346-FAF440D193CE}" dt="2019-03-29T20:16:35.094" v="253" actId="14100"/>
        <pc:sldMkLst>
          <pc:docMk/>
          <pc:sldMk cId="3405587868" sldId="260"/>
        </pc:sldMkLst>
        <pc:picChg chg="mod modCrop">
          <ac:chgData name="Chen, Jenny" userId="9e5d2609-e966-414a-a781-86b749553645" providerId="ADAL" clId="{E0643B45-6C6A-4744-9346-FAF440D193CE}" dt="2019-03-29T20:16:35.094" v="253" actId="14100"/>
          <ac:picMkLst>
            <pc:docMk/>
            <pc:sldMk cId="3405587868" sldId="260"/>
            <ac:picMk id="5" creationId="{530DC0C5-74D4-44D2-A3DB-6CBC82C69B3F}"/>
          </ac:picMkLst>
        </pc:picChg>
        <pc:picChg chg="mod modCrop">
          <ac:chgData name="Chen, Jenny" userId="9e5d2609-e966-414a-a781-86b749553645" providerId="ADAL" clId="{E0643B45-6C6A-4744-9346-FAF440D193CE}" dt="2019-03-29T20:16:22.583" v="252" actId="1038"/>
          <ac:picMkLst>
            <pc:docMk/>
            <pc:sldMk cId="3405587868" sldId="260"/>
            <ac:picMk id="7" creationId="{6E6E6C43-2994-4F3A-88F8-2E0EDE9D6550}"/>
          </ac:picMkLst>
        </pc:picChg>
      </pc:sldChg>
      <pc:sldChg chg="modSp">
        <pc:chgData name="Chen, Jenny" userId="9e5d2609-e966-414a-a781-86b749553645" providerId="ADAL" clId="{E0643B45-6C6A-4744-9346-FAF440D193CE}" dt="2019-03-29T20:32:51.797" v="538" actId="20577"/>
        <pc:sldMkLst>
          <pc:docMk/>
          <pc:sldMk cId="1364536246" sldId="262"/>
        </pc:sldMkLst>
        <pc:spChg chg="mod">
          <ac:chgData name="Chen, Jenny" userId="9e5d2609-e966-414a-a781-86b749553645" providerId="ADAL" clId="{E0643B45-6C6A-4744-9346-FAF440D193CE}" dt="2019-03-29T20:32:51.797" v="538" actId="20577"/>
          <ac:spMkLst>
            <pc:docMk/>
            <pc:sldMk cId="1364536246" sldId="262"/>
            <ac:spMk id="4" creationId="{E79C32EE-B86E-45F3-8705-1FA2324A4C7A}"/>
          </ac:spMkLst>
        </pc:spChg>
      </pc:sldChg>
      <pc:sldChg chg="modSp">
        <pc:chgData name="Chen, Jenny" userId="9e5d2609-e966-414a-a781-86b749553645" providerId="ADAL" clId="{E0643B45-6C6A-4744-9346-FAF440D193CE}" dt="2019-03-29T20:40:00.912" v="793" actId="20577"/>
        <pc:sldMkLst>
          <pc:docMk/>
          <pc:sldMk cId="523775764" sldId="263"/>
        </pc:sldMkLst>
        <pc:spChg chg="mod">
          <ac:chgData name="Chen, Jenny" userId="9e5d2609-e966-414a-a781-86b749553645" providerId="ADAL" clId="{E0643B45-6C6A-4744-9346-FAF440D193CE}" dt="2019-03-29T20:40:00.912" v="793" actId="20577"/>
          <ac:spMkLst>
            <pc:docMk/>
            <pc:sldMk cId="523775764" sldId="263"/>
            <ac:spMk id="4" creationId="{E79C32EE-B86E-45F3-8705-1FA2324A4C7A}"/>
          </ac:spMkLst>
        </pc:spChg>
      </pc:sldChg>
      <pc:sldChg chg="modNotesTx">
        <pc:chgData name="Chen, Jenny" userId="9e5d2609-e966-414a-a781-86b749553645" providerId="ADAL" clId="{E0643B45-6C6A-4744-9346-FAF440D193CE}" dt="2019-03-29T20:30:08.468" v="456" actId="20577"/>
        <pc:sldMkLst>
          <pc:docMk/>
          <pc:sldMk cId="276809398" sldId="264"/>
        </pc:sldMkLst>
      </pc:sldChg>
      <pc:sldChg chg="addSp modSp">
        <pc:chgData name="Chen, Jenny" userId="9e5d2609-e966-414a-a781-86b749553645" providerId="ADAL" clId="{E0643B45-6C6A-4744-9346-FAF440D193CE}" dt="2019-03-29T20:05:00.373" v="5" actId="1076"/>
        <pc:sldMkLst>
          <pc:docMk/>
          <pc:sldMk cId="4205101933" sldId="265"/>
        </pc:sldMkLst>
        <pc:spChg chg="mod">
          <ac:chgData name="Chen, Jenny" userId="9e5d2609-e966-414a-a781-86b749553645" providerId="ADAL" clId="{E0643B45-6C6A-4744-9346-FAF440D193CE}" dt="2019-03-29T20:04:41.356" v="0" actId="14100"/>
          <ac:spMkLst>
            <pc:docMk/>
            <pc:sldMk cId="4205101933" sldId="265"/>
            <ac:spMk id="3" creationId="{3BC06D63-5217-4236-9810-FDEB4694DC3D}"/>
          </ac:spMkLst>
        </pc:spChg>
        <pc:picChg chg="add mod">
          <ac:chgData name="Chen, Jenny" userId="9e5d2609-e966-414a-a781-86b749553645" providerId="ADAL" clId="{E0643B45-6C6A-4744-9346-FAF440D193CE}" dt="2019-03-29T20:05:00.373" v="5" actId="1076"/>
          <ac:picMkLst>
            <pc:docMk/>
            <pc:sldMk cId="4205101933" sldId="265"/>
            <ac:picMk id="1026" creationId="{8EA1759D-D044-4C89-BA63-CBC154042142}"/>
          </ac:picMkLst>
        </pc:picChg>
      </pc:sldChg>
      <pc:sldChg chg="modNotesTx">
        <pc:chgData name="Chen, Jenny" userId="9e5d2609-e966-414a-a781-86b749553645" providerId="ADAL" clId="{E0643B45-6C6A-4744-9346-FAF440D193CE}" dt="2019-03-29T20:07:56.638" v="88" actId="20577"/>
        <pc:sldMkLst>
          <pc:docMk/>
          <pc:sldMk cId="3298074202" sldId="269"/>
        </pc:sldMkLst>
      </pc:sldChg>
      <pc:sldChg chg="modSp">
        <pc:chgData name="Chen, Jenny" userId="9e5d2609-e966-414a-a781-86b749553645" providerId="ADAL" clId="{E0643B45-6C6A-4744-9346-FAF440D193CE}" dt="2019-03-29T20:12:23.395" v="180" actId="20577"/>
        <pc:sldMkLst>
          <pc:docMk/>
          <pc:sldMk cId="3965436962" sldId="272"/>
        </pc:sldMkLst>
        <pc:spChg chg="mod">
          <ac:chgData name="Chen, Jenny" userId="9e5d2609-e966-414a-a781-86b749553645" providerId="ADAL" clId="{E0643B45-6C6A-4744-9346-FAF440D193CE}" dt="2019-03-29T20:12:23.395" v="180" actId="20577"/>
          <ac:spMkLst>
            <pc:docMk/>
            <pc:sldMk cId="3965436962" sldId="272"/>
            <ac:spMk id="3" creationId="{D5450880-3E75-472B-ACB4-0DDFD2EF3FFB}"/>
          </ac:spMkLst>
        </pc:spChg>
      </pc:sldChg>
      <pc:sldChg chg="modNotesTx">
        <pc:chgData name="Chen, Jenny" userId="9e5d2609-e966-414a-a781-86b749553645" providerId="ADAL" clId="{E0643B45-6C6A-4744-9346-FAF440D193CE}" dt="2019-03-29T20:41:34.257" v="830" actId="20577"/>
        <pc:sldMkLst>
          <pc:docMk/>
          <pc:sldMk cId="1584069862" sldId="273"/>
        </pc:sldMkLst>
      </pc:sldChg>
      <pc:sldChg chg="modSp">
        <pc:chgData name="Chen, Jenny" userId="9e5d2609-e966-414a-a781-86b749553645" providerId="ADAL" clId="{E0643B45-6C6A-4744-9346-FAF440D193CE}" dt="2019-03-29T20:24:16.173" v="379" actId="20577"/>
        <pc:sldMkLst>
          <pc:docMk/>
          <pc:sldMk cId="4030833562" sldId="274"/>
        </pc:sldMkLst>
        <pc:spChg chg="mod">
          <ac:chgData name="Chen, Jenny" userId="9e5d2609-e966-414a-a781-86b749553645" providerId="ADAL" clId="{E0643B45-6C6A-4744-9346-FAF440D193CE}" dt="2019-03-29T20:24:16.173" v="379" actId="20577"/>
          <ac:spMkLst>
            <pc:docMk/>
            <pc:sldMk cId="4030833562" sldId="274"/>
            <ac:spMk id="4" creationId="{E79C32EE-B86E-45F3-8705-1FA2324A4C7A}"/>
          </ac:spMkLst>
        </pc:spChg>
      </pc:sldChg>
      <pc:sldChg chg="modSp">
        <pc:chgData name="Chen, Jenny" userId="9e5d2609-e966-414a-a781-86b749553645" providerId="ADAL" clId="{E0643B45-6C6A-4744-9346-FAF440D193CE}" dt="2019-03-29T20:25:05.860" v="408" actId="20577"/>
        <pc:sldMkLst>
          <pc:docMk/>
          <pc:sldMk cId="3542492536" sldId="275"/>
        </pc:sldMkLst>
        <pc:spChg chg="mod">
          <ac:chgData name="Chen, Jenny" userId="9e5d2609-e966-414a-a781-86b749553645" providerId="ADAL" clId="{E0643B45-6C6A-4744-9346-FAF440D193CE}" dt="2019-03-29T20:25:05.860" v="408" actId="20577"/>
          <ac:spMkLst>
            <pc:docMk/>
            <pc:sldMk cId="3542492536" sldId="275"/>
            <ac:spMk id="4" creationId="{E79C32EE-B86E-45F3-8705-1FA2324A4C7A}"/>
          </ac:spMkLst>
        </pc:spChg>
      </pc:sldChg>
      <pc:sldChg chg="addSp delSp modSp mod setBg">
        <pc:chgData name="Chen, Jenny" userId="9e5d2609-e966-414a-a781-86b749553645" providerId="ADAL" clId="{E0643B45-6C6A-4744-9346-FAF440D193CE}" dt="2019-03-29T20:52:53.624" v="1331" actId="26606"/>
        <pc:sldMkLst>
          <pc:docMk/>
          <pc:sldMk cId="2067321557" sldId="276"/>
        </pc:sldMkLst>
        <pc:spChg chg="mod">
          <ac:chgData name="Chen, Jenny" userId="9e5d2609-e966-414a-a781-86b749553645" providerId="ADAL" clId="{E0643B45-6C6A-4744-9346-FAF440D193CE}" dt="2019-03-29T20:52:53.624" v="1331" actId="26606"/>
          <ac:spMkLst>
            <pc:docMk/>
            <pc:sldMk cId="2067321557" sldId="276"/>
            <ac:spMk id="2" creationId="{ADEF63E2-2A04-459C-AECC-AEF29628ADED}"/>
          </ac:spMkLst>
        </pc:spChg>
        <pc:spChg chg="mod">
          <ac:chgData name="Chen, Jenny" userId="9e5d2609-e966-414a-a781-86b749553645" providerId="ADAL" clId="{E0643B45-6C6A-4744-9346-FAF440D193CE}" dt="2019-03-29T20:52:53.624" v="1331" actId="26606"/>
          <ac:spMkLst>
            <pc:docMk/>
            <pc:sldMk cId="2067321557" sldId="276"/>
            <ac:spMk id="4" creationId="{E79C32EE-B86E-45F3-8705-1FA2324A4C7A}"/>
          </ac:spMkLst>
        </pc:spChg>
        <pc:picChg chg="mod">
          <ac:chgData name="Chen, Jenny" userId="9e5d2609-e966-414a-a781-86b749553645" providerId="ADAL" clId="{E0643B45-6C6A-4744-9346-FAF440D193CE}" dt="2019-03-29T20:52:53.624" v="1331" actId="26606"/>
          <ac:picMkLst>
            <pc:docMk/>
            <pc:sldMk cId="2067321557" sldId="276"/>
            <ac:picMk id="8" creationId="{02A4C0EB-2A68-4778-8AD4-14827B9685DE}"/>
          </ac:picMkLst>
        </pc:picChg>
        <pc:cxnChg chg="add del">
          <ac:chgData name="Chen, Jenny" userId="9e5d2609-e966-414a-a781-86b749553645" providerId="ADAL" clId="{E0643B45-6C6A-4744-9346-FAF440D193CE}" dt="2019-03-29T20:52:53.624" v="1331" actId="26606"/>
          <ac:cxnSpMkLst>
            <pc:docMk/>
            <pc:sldMk cId="2067321557" sldId="276"/>
            <ac:cxnSpMk id="13" creationId="{E4A809D5-3600-46D4-A466-67F2349A54FB}"/>
          </ac:cxnSpMkLst>
        </pc:cxnChg>
      </pc:sldChg>
      <pc:sldChg chg="modSp">
        <pc:chgData name="Chen, Jenny" userId="9e5d2609-e966-414a-a781-86b749553645" providerId="ADAL" clId="{E0643B45-6C6A-4744-9346-FAF440D193CE}" dt="2019-03-29T20:36:46.754" v="713" actId="27636"/>
        <pc:sldMkLst>
          <pc:docMk/>
          <pc:sldMk cId="155266907" sldId="277"/>
        </pc:sldMkLst>
        <pc:spChg chg="mod">
          <ac:chgData name="Chen, Jenny" userId="9e5d2609-e966-414a-a781-86b749553645" providerId="ADAL" clId="{E0643B45-6C6A-4744-9346-FAF440D193CE}" dt="2019-03-29T20:36:34.660" v="679" actId="20577"/>
          <ac:spMkLst>
            <pc:docMk/>
            <pc:sldMk cId="155266907" sldId="277"/>
            <ac:spMk id="2" creationId="{ADEF63E2-2A04-459C-AECC-AEF29628ADED}"/>
          </ac:spMkLst>
        </pc:spChg>
        <pc:spChg chg="mod">
          <ac:chgData name="Chen, Jenny" userId="9e5d2609-e966-414a-a781-86b749553645" providerId="ADAL" clId="{E0643B45-6C6A-4744-9346-FAF440D193CE}" dt="2019-03-29T20:36:46.754" v="713" actId="27636"/>
          <ac:spMkLst>
            <pc:docMk/>
            <pc:sldMk cId="155266907" sldId="277"/>
            <ac:spMk id="4" creationId="{E79C32EE-B86E-45F3-8705-1FA2324A4C7A}"/>
          </ac:spMkLst>
        </pc:spChg>
      </pc:sldChg>
      <pc:sldChg chg="addSp delSp modSp mod setBg">
        <pc:chgData name="Chen, Jenny" userId="9e5d2609-e966-414a-a781-86b749553645" providerId="ADAL" clId="{E0643B45-6C6A-4744-9346-FAF440D193CE}" dt="2019-03-29T20:55:24.454" v="1340" actId="26606"/>
        <pc:sldMkLst>
          <pc:docMk/>
          <pc:sldMk cId="722747195" sldId="278"/>
        </pc:sldMkLst>
        <pc:spChg chg="mod">
          <ac:chgData name="Chen, Jenny" userId="9e5d2609-e966-414a-a781-86b749553645" providerId="ADAL" clId="{E0643B45-6C6A-4744-9346-FAF440D193CE}" dt="2019-03-29T20:55:24.454" v="1340" actId="26606"/>
          <ac:spMkLst>
            <pc:docMk/>
            <pc:sldMk cId="722747195" sldId="278"/>
            <ac:spMk id="2" creationId="{E1214357-952C-440B-975A-6E76A4B41DE5}"/>
          </ac:spMkLst>
        </pc:spChg>
        <pc:spChg chg="add del">
          <ac:chgData name="Chen, Jenny" userId="9e5d2609-e966-414a-a781-86b749553645" providerId="ADAL" clId="{E0643B45-6C6A-4744-9346-FAF440D193CE}" dt="2019-03-29T20:55:24.454" v="1340" actId="26606"/>
          <ac:spMkLst>
            <pc:docMk/>
            <pc:sldMk cId="722747195" sldId="278"/>
            <ac:spMk id="4" creationId="{44CC5392-D5C5-4931-86B4-182B61D8EE12}"/>
          </ac:spMkLst>
        </pc:spChg>
        <pc:graphicFrameChg chg="add del">
          <ac:chgData name="Chen, Jenny" userId="9e5d2609-e966-414a-a781-86b749553645" providerId="ADAL" clId="{E0643B45-6C6A-4744-9346-FAF440D193CE}" dt="2019-03-29T20:55:24.454" v="1340" actId="26606"/>
          <ac:graphicFrameMkLst>
            <pc:docMk/>
            <pc:sldMk cId="722747195" sldId="278"/>
            <ac:graphicFrameMk id="6" creationId="{C4AFF225-24CA-4947-90B4-418174DAB6B7}"/>
          </ac:graphicFrameMkLst>
        </pc:graphicFrameChg>
      </pc:sldChg>
      <pc:sldChg chg="modNotesTx">
        <pc:chgData name="Chen, Jenny" userId="9e5d2609-e966-414a-a781-86b749553645" providerId="ADAL" clId="{E0643B45-6C6A-4744-9346-FAF440D193CE}" dt="2019-03-29T20:38:17.443" v="741" actId="20577"/>
        <pc:sldMkLst>
          <pc:docMk/>
          <pc:sldMk cId="2549036971" sldId="280"/>
        </pc:sldMkLst>
      </pc:sldChg>
      <pc:sldChg chg="ord">
        <pc:chgData name="Chen, Jenny" userId="9e5d2609-e966-414a-a781-86b749553645" providerId="ADAL" clId="{E0643B45-6C6A-4744-9346-FAF440D193CE}" dt="2019-03-29T20:38:44.739" v="742"/>
        <pc:sldMkLst>
          <pc:docMk/>
          <pc:sldMk cId="2062239557" sldId="281"/>
        </pc:sldMkLst>
      </pc:sldChg>
      <pc:sldChg chg="modSp add ord">
        <pc:chgData name="Chen, Jenny" userId="9e5d2609-e966-414a-a781-86b749553645" providerId="ADAL" clId="{E0643B45-6C6A-4744-9346-FAF440D193CE}" dt="2019-03-29T20:06:36.687" v="45" actId="20577"/>
        <pc:sldMkLst>
          <pc:docMk/>
          <pc:sldMk cId="1133661730" sldId="282"/>
        </pc:sldMkLst>
        <pc:spChg chg="mod">
          <ac:chgData name="Chen, Jenny" userId="9e5d2609-e966-414a-a781-86b749553645" providerId="ADAL" clId="{E0643B45-6C6A-4744-9346-FAF440D193CE}" dt="2019-03-29T20:06:13.459" v="33" actId="20577"/>
          <ac:spMkLst>
            <pc:docMk/>
            <pc:sldMk cId="1133661730" sldId="282"/>
            <ac:spMk id="2" creationId="{6EF30495-2367-4577-9641-385E08E0F293}"/>
          </ac:spMkLst>
        </pc:spChg>
        <pc:spChg chg="mod">
          <ac:chgData name="Chen, Jenny" userId="9e5d2609-e966-414a-a781-86b749553645" providerId="ADAL" clId="{E0643B45-6C6A-4744-9346-FAF440D193CE}" dt="2019-03-29T20:06:36.687" v="45" actId="20577"/>
          <ac:spMkLst>
            <pc:docMk/>
            <pc:sldMk cId="1133661730" sldId="282"/>
            <ac:spMk id="3" creationId="{4E7589AF-6E5F-4109-97E1-CDC526EFA1DB}"/>
          </ac:spMkLst>
        </pc:spChg>
      </pc:sldChg>
      <pc:sldChg chg="addSp delSp modSp add mod setBg">
        <pc:chgData name="Chen, Jenny" userId="9e5d2609-e966-414a-a781-86b749553645" providerId="ADAL" clId="{E0643B45-6C6A-4744-9346-FAF440D193CE}" dt="2019-03-29T20:54:59.672" v="1338" actId="26606"/>
        <pc:sldMkLst>
          <pc:docMk/>
          <pc:sldMk cId="159153630" sldId="283"/>
        </pc:sldMkLst>
        <pc:spChg chg="mod">
          <ac:chgData name="Chen, Jenny" userId="9e5d2609-e966-414a-a781-86b749553645" providerId="ADAL" clId="{E0643B45-6C6A-4744-9346-FAF440D193CE}" dt="2019-03-29T20:54:59.672" v="1338" actId="26606"/>
          <ac:spMkLst>
            <pc:docMk/>
            <pc:sldMk cId="159153630" sldId="283"/>
            <ac:spMk id="2" creationId="{E01D107E-2CD5-4E24-A87D-8ED427A60683}"/>
          </ac:spMkLst>
        </pc:spChg>
        <pc:spChg chg="add del mod">
          <ac:chgData name="Chen, Jenny" userId="9e5d2609-e966-414a-a781-86b749553645" providerId="ADAL" clId="{E0643B45-6C6A-4744-9346-FAF440D193CE}" dt="2019-03-29T20:54:59.672" v="1338" actId="26606"/>
          <ac:spMkLst>
            <pc:docMk/>
            <pc:sldMk cId="159153630" sldId="283"/>
            <ac:spMk id="3" creationId="{91811748-2DF1-49BF-91AD-24C70C55EF1A}"/>
          </ac:spMkLst>
        </pc:spChg>
        <pc:spChg chg="add del">
          <ac:chgData name="Chen, Jenny" userId="9e5d2609-e966-414a-a781-86b749553645" providerId="ADAL" clId="{E0643B45-6C6A-4744-9346-FAF440D193CE}" dt="2019-03-29T20:54:56.985" v="1335" actId="26606"/>
          <ac:spMkLst>
            <pc:docMk/>
            <pc:sldMk cId="159153630" sldId="283"/>
            <ac:spMk id="6" creationId="{A5711A0E-A428-4ED1-96CB-33D69FD842E4}"/>
          </ac:spMkLst>
        </pc:spChg>
        <pc:spChg chg="add del">
          <ac:chgData name="Chen, Jenny" userId="9e5d2609-e966-414a-a781-86b749553645" providerId="ADAL" clId="{E0643B45-6C6A-4744-9346-FAF440D193CE}" dt="2019-03-29T20:51:47.060" v="1324" actId="26606"/>
          <ac:spMkLst>
            <pc:docMk/>
            <pc:sldMk cId="159153630" sldId="283"/>
            <ac:spMk id="10" creationId="{46C2E80F-49A6-4372-B103-219D417A55ED}"/>
          </ac:spMkLst>
        </pc:spChg>
        <pc:spChg chg="add del">
          <ac:chgData name="Chen, Jenny" userId="9e5d2609-e966-414a-a781-86b749553645" providerId="ADAL" clId="{E0643B45-6C6A-4744-9346-FAF440D193CE}" dt="2019-03-29T20:52:05.951" v="1326" actId="26606"/>
          <ac:spMkLst>
            <pc:docMk/>
            <pc:sldMk cId="159153630" sldId="283"/>
            <ac:spMk id="12" creationId="{46C2E80F-49A6-4372-B103-219D417A55ED}"/>
          </ac:spMkLst>
        </pc:spChg>
        <pc:spChg chg="add del">
          <ac:chgData name="Chen, Jenny" userId="9e5d2609-e966-414a-a781-86b749553645" providerId="ADAL" clId="{E0643B45-6C6A-4744-9346-FAF440D193CE}" dt="2019-03-29T20:53:59.219" v="1332" actId="26606"/>
          <ac:spMkLst>
            <pc:docMk/>
            <pc:sldMk cId="159153630" sldId="283"/>
            <ac:spMk id="17" creationId="{A5711A0E-A428-4ED1-96CB-33D69FD842E4}"/>
          </ac:spMkLst>
        </pc:spChg>
        <pc:graphicFrameChg chg="add del">
          <ac:chgData name="Chen, Jenny" userId="9e5d2609-e966-414a-a781-86b749553645" providerId="ADAL" clId="{E0643B45-6C6A-4744-9346-FAF440D193CE}" dt="2019-03-29T20:51:47.060" v="1324" actId="26606"/>
          <ac:graphicFrameMkLst>
            <pc:docMk/>
            <pc:sldMk cId="159153630" sldId="283"/>
            <ac:graphicFrameMk id="5" creationId="{5B4CC97E-711B-4EDC-B2FF-93555C0E08A1}"/>
          </ac:graphicFrameMkLst>
        </pc:graphicFrameChg>
        <pc:graphicFrameChg chg="add del">
          <ac:chgData name="Chen, Jenny" userId="9e5d2609-e966-414a-a781-86b749553645" providerId="ADAL" clId="{E0643B45-6C6A-4744-9346-FAF440D193CE}" dt="2019-03-29T20:54:56.985" v="1335" actId="26606"/>
          <ac:graphicFrameMkLst>
            <pc:docMk/>
            <pc:sldMk cId="159153630" sldId="283"/>
            <ac:graphicFrameMk id="7" creationId="{B932331B-C257-4228-B628-D47EF367CB72}"/>
          </ac:graphicFrameMkLst>
        </pc:graphicFrameChg>
        <pc:graphicFrameChg chg="add del">
          <ac:chgData name="Chen, Jenny" userId="9e5d2609-e966-414a-a781-86b749553645" providerId="ADAL" clId="{E0643B45-6C6A-4744-9346-FAF440D193CE}" dt="2019-03-29T20:54:59.641" v="1337" actId="26606"/>
          <ac:graphicFrameMkLst>
            <pc:docMk/>
            <pc:sldMk cId="159153630" sldId="283"/>
            <ac:graphicFrameMk id="9" creationId="{D542F430-563E-4344-B7F5-893F723FFF9A}"/>
          </ac:graphicFrameMkLst>
        </pc:graphicFrameChg>
        <pc:graphicFrameChg chg="add">
          <ac:chgData name="Chen, Jenny" userId="9e5d2609-e966-414a-a781-86b749553645" providerId="ADAL" clId="{E0643B45-6C6A-4744-9346-FAF440D193CE}" dt="2019-03-29T20:54:59.672" v="1338" actId="26606"/>
          <ac:graphicFrameMkLst>
            <pc:docMk/>
            <pc:sldMk cId="159153630" sldId="283"/>
            <ac:graphicFrameMk id="11" creationId="{21DFFB43-871F-463A-A86B-EAE82CC5B6F5}"/>
          </ac:graphicFrameMkLst>
        </pc:graphicFrameChg>
        <pc:graphicFrameChg chg="add del">
          <ac:chgData name="Chen, Jenny" userId="9e5d2609-e966-414a-a781-86b749553645" providerId="ADAL" clId="{E0643B45-6C6A-4744-9346-FAF440D193CE}" dt="2019-03-29T20:52:05.951" v="1326" actId="26606"/>
          <ac:graphicFrameMkLst>
            <pc:docMk/>
            <pc:sldMk cId="159153630" sldId="283"/>
            <ac:graphicFrameMk id="13" creationId="{3628CB04-121F-4280-8E2A-D768C975504A}"/>
          </ac:graphicFrameMkLst>
        </pc:graphicFrameChg>
        <pc:graphicFrameChg chg="add del">
          <ac:chgData name="Chen, Jenny" userId="9e5d2609-e966-414a-a781-86b749553645" providerId="ADAL" clId="{E0643B45-6C6A-4744-9346-FAF440D193CE}" dt="2019-03-29T20:52:08.624" v="1328" actId="26606"/>
          <ac:graphicFrameMkLst>
            <pc:docMk/>
            <pc:sldMk cId="159153630" sldId="283"/>
            <ac:graphicFrameMk id="15" creationId="{86E485C5-C666-4399-ACE8-356D7DBF0915}"/>
          </ac:graphicFrameMkLst>
        </pc:graphicFrameChg>
        <pc:graphicFrameChg chg="add del">
          <ac:chgData name="Chen, Jenny" userId="9e5d2609-e966-414a-a781-86b749553645" providerId="ADAL" clId="{E0643B45-6C6A-4744-9346-FAF440D193CE}" dt="2019-03-29T20:53:59.219" v="1332" actId="26606"/>
          <ac:graphicFrameMkLst>
            <pc:docMk/>
            <pc:sldMk cId="159153630" sldId="283"/>
            <ac:graphicFrameMk id="18" creationId="{A99C64A3-2275-49D3-8446-830FE856D154}"/>
          </ac:graphicFrameMkLst>
        </pc:graphicFrameChg>
      </pc:sldChg>
    </pc:docChg>
  </pc:docChgLst>
  <pc:docChgLst>
    <pc:chgData name="Ringgold, Michelle" userId="18693c61-d019-4464-93d1-7bdf3871de7a" providerId="ADAL" clId="{D4F2382A-D420-460B-89C0-CCE428CE51A3}"/>
    <pc:docChg chg="undo custSel addSld delSld modSld sldOrd">
      <pc:chgData name="Ringgold, Michelle" userId="18693c61-d019-4464-93d1-7bdf3871de7a" providerId="ADAL" clId="{D4F2382A-D420-460B-89C0-CCE428CE51A3}" dt="2019-03-29T22:36:33.600" v="1897" actId="1076"/>
      <pc:docMkLst>
        <pc:docMk/>
      </pc:docMkLst>
      <pc:sldChg chg="modSp">
        <pc:chgData name="Ringgold, Michelle" userId="18693c61-d019-4464-93d1-7bdf3871de7a" providerId="ADAL" clId="{D4F2382A-D420-460B-89C0-CCE428CE51A3}" dt="2019-03-21T23:23:23.224" v="92" actId="20577"/>
        <pc:sldMkLst>
          <pc:docMk/>
          <pc:sldMk cId="2705406176" sldId="256"/>
        </pc:sldMkLst>
        <pc:spChg chg="mod">
          <ac:chgData name="Ringgold, Michelle" userId="18693c61-d019-4464-93d1-7bdf3871de7a" providerId="ADAL" clId="{D4F2382A-D420-460B-89C0-CCE428CE51A3}" dt="2019-03-21T23:23:23.224" v="92" actId="20577"/>
          <ac:spMkLst>
            <pc:docMk/>
            <pc:sldMk cId="2705406176" sldId="256"/>
            <ac:spMk id="2" creationId="{E6E6240E-CBCD-4F39-ABEB-14C0F141E8AD}"/>
          </ac:spMkLst>
        </pc:spChg>
        <pc:spChg chg="mod">
          <ac:chgData name="Ringgold, Michelle" userId="18693c61-d019-4464-93d1-7bdf3871de7a" providerId="ADAL" clId="{D4F2382A-D420-460B-89C0-CCE428CE51A3}" dt="2019-03-21T20:14:12.242" v="75" actId="20577"/>
          <ac:spMkLst>
            <pc:docMk/>
            <pc:sldMk cId="2705406176" sldId="256"/>
            <ac:spMk id="3" creationId="{BBA659F2-145A-4D6F-8079-8290319E2695}"/>
          </ac:spMkLst>
        </pc:spChg>
      </pc:sldChg>
      <pc:sldChg chg="addSp delSp modSp">
        <pc:chgData name="Ringgold, Michelle" userId="18693c61-d019-4464-93d1-7bdf3871de7a" providerId="ADAL" clId="{D4F2382A-D420-460B-89C0-CCE428CE51A3}" dt="2019-03-29T22:31:40.186" v="1881" actId="1076"/>
        <pc:sldMkLst>
          <pc:docMk/>
          <pc:sldMk cId="3030563143" sldId="261"/>
        </pc:sldMkLst>
        <pc:spChg chg="mod">
          <ac:chgData name="Ringgold, Michelle" userId="18693c61-d019-4464-93d1-7bdf3871de7a" providerId="ADAL" clId="{D4F2382A-D420-460B-89C0-CCE428CE51A3}" dt="2019-03-22T00:26:28.264" v="807" actId="20577"/>
          <ac:spMkLst>
            <pc:docMk/>
            <pc:sldMk cId="3030563143" sldId="261"/>
            <ac:spMk id="2" creationId="{ADEF63E2-2A04-459C-AECC-AEF29628ADED}"/>
          </ac:spMkLst>
        </pc:spChg>
        <pc:spChg chg="add del">
          <ac:chgData name="Ringgold, Michelle" userId="18693c61-d019-4464-93d1-7bdf3871de7a" providerId="ADAL" clId="{D4F2382A-D420-460B-89C0-CCE428CE51A3}" dt="2019-03-22T00:22:47.639" v="780"/>
          <ac:spMkLst>
            <pc:docMk/>
            <pc:sldMk cId="3030563143" sldId="261"/>
            <ac:spMk id="3" creationId="{1F901100-0F5D-48CE-90E5-836FB822C48C}"/>
          </ac:spMkLst>
        </pc:spChg>
        <pc:spChg chg="mod">
          <ac:chgData name="Ringgold, Michelle" userId="18693c61-d019-4464-93d1-7bdf3871de7a" providerId="ADAL" clId="{D4F2382A-D420-460B-89C0-CCE428CE51A3}" dt="2019-03-22T00:27:04.701" v="809" actId="20577"/>
          <ac:spMkLst>
            <pc:docMk/>
            <pc:sldMk cId="3030563143" sldId="261"/>
            <ac:spMk id="4" creationId="{E79C32EE-B86E-45F3-8705-1FA2324A4C7A}"/>
          </ac:spMkLst>
        </pc:spChg>
        <pc:spChg chg="add del mod">
          <ac:chgData name="Ringgold, Michelle" userId="18693c61-d019-4464-93d1-7bdf3871de7a" providerId="ADAL" clId="{D4F2382A-D420-460B-89C0-CCE428CE51A3}" dt="2019-03-22T00:23:50.316" v="783"/>
          <ac:spMkLst>
            <pc:docMk/>
            <pc:sldMk cId="3030563143" sldId="261"/>
            <ac:spMk id="7" creationId="{4C55CA6D-398E-4DBF-8EF0-225E53CA03D8}"/>
          </ac:spMkLst>
        </pc:spChg>
        <pc:spChg chg="add del mod">
          <ac:chgData name="Ringgold, Michelle" userId="18693c61-d019-4464-93d1-7bdf3871de7a" providerId="ADAL" clId="{D4F2382A-D420-460B-89C0-CCE428CE51A3}" dt="2019-03-22T00:24:03.200" v="785"/>
          <ac:spMkLst>
            <pc:docMk/>
            <pc:sldMk cId="3030563143" sldId="261"/>
            <ac:spMk id="10" creationId="{386F83F9-155D-476F-9A2D-2F5A46B7C115}"/>
          </ac:spMkLst>
        </pc:spChg>
        <pc:spChg chg="add del mod">
          <ac:chgData name="Ringgold, Michelle" userId="18693c61-d019-4464-93d1-7bdf3871de7a" providerId="ADAL" clId="{D4F2382A-D420-460B-89C0-CCE428CE51A3}" dt="2019-03-22T00:25:32.144" v="798" actId="478"/>
          <ac:spMkLst>
            <pc:docMk/>
            <pc:sldMk cId="3030563143" sldId="261"/>
            <ac:spMk id="13" creationId="{56CD863C-A238-4B3E-B0F9-F6DCBC46406B}"/>
          </ac:spMkLst>
        </pc:spChg>
        <pc:spChg chg="add del mod">
          <ac:chgData name="Ringgold, Michelle" userId="18693c61-d019-4464-93d1-7bdf3871de7a" providerId="ADAL" clId="{D4F2382A-D420-460B-89C0-CCE428CE51A3}" dt="2019-03-22T00:25:40.479" v="801"/>
          <ac:spMkLst>
            <pc:docMk/>
            <pc:sldMk cId="3030563143" sldId="261"/>
            <ac:spMk id="15" creationId="{4A83375B-041E-440E-B8AE-F651CC81ECA1}"/>
          </ac:spMkLst>
        </pc:spChg>
        <pc:graphicFrameChg chg="add del mod">
          <ac:chgData name="Ringgold, Michelle" userId="18693c61-d019-4464-93d1-7bdf3871de7a" providerId="ADAL" clId="{D4F2382A-D420-460B-89C0-CCE428CE51A3}" dt="2019-03-22T00:23:53.389" v="784" actId="478"/>
          <ac:graphicFrameMkLst>
            <pc:docMk/>
            <pc:sldMk cId="3030563143" sldId="261"/>
            <ac:graphicFrameMk id="8" creationId="{1D15050A-3252-45CB-9440-32C783E68C54}"/>
          </ac:graphicFrameMkLst>
        </pc:graphicFrameChg>
        <pc:picChg chg="add del mod">
          <ac:chgData name="Ringgold, Michelle" userId="18693c61-d019-4464-93d1-7bdf3871de7a" providerId="ADAL" clId="{D4F2382A-D420-460B-89C0-CCE428CE51A3}" dt="2019-03-22T00:22:24.429" v="779"/>
          <ac:picMkLst>
            <pc:docMk/>
            <pc:sldMk cId="3030563143" sldId="261"/>
            <ac:picMk id="5" creationId="{B8DA3C31-8961-4BBB-A2B2-42B45589C46B}"/>
          </ac:picMkLst>
        </pc:picChg>
        <pc:picChg chg="mod">
          <ac:chgData name="Ringgold, Michelle" userId="18693c61-d019-4464-93d1-7bdf3871de7a" providerId="ADAL" clId="{D4F2382A-D420-460B-89C0-CCE428CE51A3}" dt="2019-03-29T22:31:31.241" v="1879" actId="14100"/>
          <ac:picMkLst>
            <pc:docMk/>
            <pc:sldMk cId="3030563143" sldId="261"/>
            <ac:picMk id="7" creationId="{8E9CE459-89C3-40EE-AB06-36296C6779F5}"/>
          </ac:picMkLst>
        </pc:picChg>
        <pc:picChg chg="mod">
          <ac:chgData name="Ringgold, Michelle" userId="18693c61-d019-4464-93d1-7bdf3871de7a" providerId="ADAL" clId="{D4F2382A-D420-460B-89C0-CCE428CE51A3}" dt="2019-03-29T22:31:40.186" v="1881" actId="1076"/>
          <ac:picMkLst>
            <pc:docMk/>
            <pc:sldMk cId="3030563143" sldId="261"/>
            <ac:picMk id="8" creationId="{1CFB4DC8-B875-4778-85D0-C3908621297E}"/>
          </ac:picMkLst>
        </pc:picChg>
        <pc:picChg chg="add del mod">
          <ac:chgData name="Ringgold, Michelle" userId="18693c61-d019-4464-93d1-7bdf3871de7a" providerId="ADAL" clId="{D4F2382A-D420-460B-89C0-CCE428CE51A3}" dt="2019-03-22T00:25:32.948" v="799"/>
          <ac:picMkLst>
            <pc:docMk/>
            <pc:sldMk cId="3030563143" sldId="261"/>
            <ac:picMk id="11" creationId="{8DF11636-5858-46EC-B786-4C7E5A200923}"/>
          </ac:picMkLst>
        </pc:picChg>
        <pc:picChg chg="add mod">
          <ac:chgData name="Ringgold, Michelle" userId="18693c61-d019-4464-93d1-7bdf3871de7a" providerId="ADAL" clId="{D4F2382A-D420-460B-89C0-CCE428CE51A3}" dt="2019-03-22T16:13:23.968" v="810" actId="1076"/>
          <ac:picMkLst>
            <pc:docMk/>
            <pc:sldMk cId="3030563143" sldId="261"/>
            <ac:picMk id="16" creationId="{97575CC9-DA3D-4EB8-BAA7-A7FFC5229B9D}"/>
          </ac:picMkLst>
        </pc:picChg>
        <pc:picChg chg="add del mod">
          <ac:chgData name="Ringgold, Michelle" userId="18693c61-d019-4464-93d1-7bdf3871de7a" providerId="ADAL" clId="{D4F2382A-D420-460B-89C0-CCE428CE51A3}" dt="2019-03-22T00:22:52.922" v="782" actId="478"/>
          <ac:picMkLst>
            <pc:docMk/>
            <pc:sldMk cId="3030563143" sldId="261"/>
            <ac:picMk id="1026" creationId="{3C7FD721-D052-4BE4-AAA7-EA97F96EC3DD}"/>
          </ac:picMkLst>
        </pc:picChg>
        <pc:picChg chg="add del mod">
          <ac:chgData name="Ringgold, Michelle" userId="18693c61-d019-4464-93d1-7bdf3871de7a" providerId="ADAL" clId="{D4F2382A-D420-460B-89C0-CCE428CE51A3}" dt="2019-03-22T00:25:37.619" v="800" actId="478"/>
          <ac:picMkLst>
            <pc:docMk/>
            <pc:sldMk cId="3030563143" sldId="261"/>
            <ac:picMk id="1028" creationId="{2D61DFE3-3517-412D-BACB-26EA0C3C10C8}"/>
          </ac:picMkLst>
        </pc:picChg>
      </pc:sldChg>
      <pc:sldChg chg="modSp">
        <pc:chgData name="Ringgold, Michelle" userId="18693c61-d019-4464-93d1-7bdf3871de7a" providerId="ADAL" clId="{D4F2382A-D420-460B-89C0-CCE428CE51A3}" dt="2019-03-29T22:35:24.047" v="1890" actId="1076"/>
        <pc:sldMkLst>
          <pc:docMk/>
          <pc:sldMk cId="276809398" sldId="264"/>
        </pc:sldMkLst>
        <pc:picChg chg="mod">
          <ac:chgData name="Ringgold, Michelle" userId="18693c61-d019-4464-93d1-7bdf3871de7a" providerId="ADAL" clId="{D4F2382A-D420-460B-89C0-CCE428CE51A3}" dt="2019-03-29T22:35:24.047" v="1890" actId="1076"/>
          <ac:picMkLst>
            <pc:docMk/>
            <pc:sldMk cId="276809398" sldId="264"/>
            <ac:picMk id="8" creationId="{A237AA90-E312-44F1-AF3D-14CC938752D7}"/>
          </ac:picMkLst>
        </pc:picChg>
        <pc:picChg chg="mod">
          <ac:chgData name="Ringgold, Michelle" userId="18693c61-d019-4464-93d1-7bdf3871de7a" providerId="ADAL" clId="{D4F2382A-D420-460B-89C0-CCE428CE51A3}" dt="2019-03-29T22:35:21.499" v="1889" actId="13822"/>
          <ac:picMkLst>
            <pc:docMk/>
            <pc:sldMk cId="276809398" sldId="264"/>
            <ac:picMk id="10" creationId="{D91E0FDF-8337-48F0-8721-D7B565B710D7}"/>
          </ac:picMkLst>
        </pc:picChg>
      </pc:sldChg>
      <pc:sldChg chg="addSp modSp add ord">
        <pc:chgData name="Ringgold, Michelle" userId="18693c61-d019-4464-93d1-7bdf3871de7a" providerId="ADAL" clId="{D4F2382A-D420-460B-89C0-CCE428CE51A3}" dt="2019-03-21T23:40:39.819" v="293" actId="5793"/>
        <pc:sldMkLst>
          <pc:docMk/>
          <pc:sldMk cId="4205101933" sldId="265"/>
        </pc:sldMkLst>
        <pc:spChg chg="add mod">
          <ac:chgData name="Ringgold, Michelle" userId="18693c61-d019-4464-93d1-7bdf3871de7a" providerId="ADAL" clId="{D4F2382A-D420-460B-89C0-CCE428CE51A3}" dt="2019-03-21T23:40:28.705" v="290" actId="1076"/>
          <ac:spMkLst>
            <pc:docMk/>
            <pc:sldMk cId="4205101933" sldId="265"/>
            <ac:spMk id="2" creationId="{5D4D3792-C3A0-4CD6-AFFC-6C2576045D04}"/>
          </ac:spMkLst>
        </pc:spChg>
        <pc:spChg chg="add mod">
          <ac:chgData name="Ringgold, Michelle" userId="18693c61-d019-4464-93d1-7bdf3871de7a" providerId="ADAL" clId="{D4F2382A-D420-460B-89C0-CCE428CE51A3}" dt="2019-03-21T23:40:39.819" v="293" actId="5793"/>
          <ac:spMkLst>
            <pc:docMk/>
            <pc:sldMk cId="4205101933" sldId="265"/>
            <ac:spMk id="3" creationId="{3BC06D63-5217-4236-9810-FDEB4694DC3D}"/>
          </ac:spMkLst>
        </pc:spChg>
        <pc:spChg chg="add mod">
          <ac:chgData name="Ringgold, Michelle" userId="18693c61-d019-4464-93d1-7bdf3871de7a" providerId="ADAL" clId="{D4F2382A-D420-460B-89C0-CCE428CE51A3}" dt="2019-03-21T23:40:28.705" v="290" actId="1076"/>
          <ac:spMkLst>
            <pc:docMk/>
            <pc:sldMk cId="4205101933" sldId="265"/>
            <ac:spMk id="4" creationId="{B346EA44-C7AB-43F3-9723-22F8BD58F97F}"/>
          </ac:spMkLst>
        </pc:spChg>
      </pc:sldChg>
      <pc:sldChg chg="addSp delSp modSp add">
        <pc:chgData name="Ringgold, Michelle" userId="18693c61-d019-4464-93d1-7bdf3871de7a" providerId="ADAL" clId="{D4F2382A-D420-460B-89C0-CCE428CE51A3}" dt="2019-03-29T22:34:32.070" v="1887" actId="1076"/>
        <pc:sldMkLst>
          <pc:docMk/>
          <pc:sldMk cId="1964525849" sldId="266"/>
        </pc:sldMkLst>
        <pc:spChg chg="mod">
          <ac:chgData name="Ringgold, Michelle" userId="18693c61-d019-4464-93d1-7bdf3871de7a" providerId="ADAL" clId="{D4F2382A-D420-460B-89C0-CCE428CE51A3}" dt="2019-03-22T00:02:12.509" v="322" actId="20577"/>
          <ac:spMkLst>
            <pc:docMk/>
            <pc:sldMk cId="1964525849" sldId="266"/>
            <ac:spMk id="2" creationId="{ADEF63E2-2A04-459C-AECC-AEF29628ADED}"/>
          </ac:spMkLst>
        </pc:spChg>
        <pc:spChg chg="del">
          <ac:chgData name="Ringgold, Michelle" userId="18693c61-d019-4464-93d1-7bdf3871de7a" providerId="ADAL" clId="{D4F2382A-D420-460B-89C0-CCE428CE51A3}" dt="2019-03-22T00:08:11.560" v="675"/>
          <ac:spMkLst>
            <pc:docMk/>
            <pc:sldMk cId="1964525849" sldId="266"/>
            <ac:spMk id="3" creationId="{1F901100-0F5D-48CE-90E5-836FB822C48C}"/>
          </ac:spMkLst>
        </pc:spChg>
        <pc:spChg chg="mod">
          <ac:chgData name="Ringgold, Michelle" userId="18693c61-d019-4464-93d1-7bdf3871de7a" providerId="ADAL" clId="{D4F2382A-D420-460B-89C0-CCE428CE51A3}" dt="2019-03-22T00:14:07.406" v="744" actId="20577"/>
          <ac:spMkLst>
            <pc:docMk/>
            <pc:sldMk cId="1964525849" sldId="266"/>
            <ac:spMk id="4" creationId="{E79C32EE-B86E-45F3-8705-1FA2324A4C7A}"/>
          </ac:spMkLst>
        </pc:spChg>
        <pc:picChg chg="add mod">
          <ac:chgData name="Ringgold, Michelle" userId="18693c61-d019-4464-93d1-7bdf3871de7a" providerId="ADAL" clId="{D4F2382A-D420-460B-89C0-CCE428CE51A3}" dt="2019-03-29T22:34:17.446" v="1883" actId="13822"/>
          <ac:picMkLst>
            <pc:docMk/>
            <pc:sldMk cId="1964525849" sldId="266"/>
            <ac:picMk id="5" creationId="{95F7711C-F4B8-4865-8C07-5F2C866396A3}"/>
          </ac:picMkLst>
        </pc:picChg>
        <pc:picChg chg="add mod">
          <ac:chgData name="Ringgold, Michelle" userId="18693c61-d019-4464-93d1-7bdf3871de7a" providerId="ADAL" clId="{D4F2382A-D420-460B-89C0-CCE428CE51A3}" dt="2019-03-29T22:34:20.497" v="1884" actId="13822"/>
          <ac:picMkLst>
            <pc:docMk/>
            <pc:sldMk cId="1964525849" sldId="266"/>
            <ac:picMk id="6" creationId="{CF932092-28F8-400F-9F98-72DB330E759D}"/>
          </ac:picMkLst>
        </pc:picChg>
        <pc:picChg chg="add mod">
          <ac:chgData name="Ringgold, Michelle" userId="18693c61-d019-4464-93d1-7bdf3871de7a" providerId="ADAL" clId="{D4F2382A-D420-460B-89C0-CCE428CE51A3}" dt="2019-03-29T22:34:32.070" v="1887" actId="1076"/>
          <ac:picMkLst>
            <pc:docMk/>
            <pc:sldMk cId="1964525849" sldId="266"/>
            <ac:picMk id="7" creationId="{C232D7B7-8252-4600-8605-087917E89E4C}"/>
          </ac:picMkLst>
        </pc:picChg>
        <pc:picChg chg="add mod">
          <ac:chgData name="Ringgold, Michelle" userId="18693c61-d019-4464-93d1-7bdf3871de7a" providerId="ADAL" clId="{D4F2382A-D420-460B-89C0-CCE428CE51A3}" dt="2019-03-22T00:14:17.006" v="753" actId="1035"/>
          <ac:picMkLst>
            <pc:docMk/>
            <pc:sldMk cId="1964525849" sldId="266"/>
            <ac:picMk id="9" creationId="{4C274F97-ED51-4690-9B72-6A1477EAC736}"/>
          </ac:picMkLst>
        </pc:picChg>
        <pc:picChg chg="add mod">
          <ac:chgData name="Ringgold, Michelle" userId="18693c61-d019-4464-93d1-7bdf3871de7a" providerId="ADAL" clId="{D4F2382A-D420-460B-89C0-CCE428CE51A3}" dt="2019-03-29T22:34:27.215" v="1886" actId="13822"/>
          <ac:picMkLst>
            <pc:docMk/>
            <pc:sldMk cId="1964525849" sldId="266"/>
            <ac:picMk id="10" creationId="{373DE4F6-3559-4DDE-9EEE-2BB42FE05CB9}"/>
          </ac:picMkLst>
        </pc:picChg>
      </pc:sldChg>
      <pc:sldChg chg="modSp">
        <pc:chgData name="Ringgold, Michelle" userId="18693c61-d019-4464-93d1-7bdf3871de7a" providerId="ADAL" clId="{D4F2382A-D420-460B-89C0-CCE428CE51A3}" dt="2019-03-28T23:16:37.268" v="1194" actId="20577"/>
        <pc:sldMkLst>
          <pc:docMk/>
          <pc:sldMk cId="3298074202" sldId="269"/>
        </pc:sldMkLst>
        <pc:spChg chg="mod">
          <ac:chgData name="Ringgold, Michelle" userId="18693c61-d019-4464-93d1-7bdf3871de7a" providerId="ADAL" clId="{D4F2382A-D420-460B-89C0-CCE428CE51A3}" dt="2019-03-28T23:16:37.268" v="1194" actId="20577"/>
          <ac:spMkLst>
            <pc:docMk/>
            <pc:sldMk cId="3298074202" sldId="269"/>
            <ac:spMk id="3" creationId="{9975BF98-2454-48BA-B8B9-61B566A7010F}"/>
          </ac:spMkLst>
        </pc:spChg>
      </pc:sldChg>
      <pc:sldChg chg="modSp">
        <pc:chgData name="Ringgold, Michelle" userId="18693c61-d019-4464-93d1-7bdf3871de7a" providerId="ADAL" clId="{D4F2382A-D420-460B-89C0-CCE428CE51A3}" dt="2019-03-28T23:17:13.791" v="1196" actId="20577"/>
        <pc:sldMkLst>
          <pc:docMk/>
          <pc:sldMk cId="688892427" sldId="271"/>
        </pc:sldMkLst>
        <pc:spChg chg="mod">
          <ac:chgData name="Ringgold, Michelle" userId="18693c61-d019-4464-93d1-7bdf3871de7a" providerId="ADAL" clId="{D4F2382A-D420-460B-89C0-CCE428CE51A3}" dt="2019-03-28T23:17:13.791" v="1196" actId="20577"/>
          <ac:spMkLst>
            <pc:docMk/>
            <pc:sldMk cId="688892427" sldId="271"/>
            <ac:spMk id="3" creationId="{9852E393-48AC-4364-AB1D-519FE3573A0A}"/>
          </ac:spMkLst>
        </pc:spChg>
      </pc:sldChg>
      <pc:sldChg chg="addSp delSp modSp">
        <pc:chgData name="Ringgold, Michelle" userId="18693c61-d019-4464-93d1-7bdf3871de7a" providerId="ADAL" clId="{D4F2382A-D420-460B-89C0-CCE428CE51A3}" dt="2019-03-29T22:36:33.600" v="1897" actId="1076"/>
        <pc:sldMkLst>
          <pc:docMk/>
          <pc:sldMk cId="1584069862" sldId="273"/>
        </pc:sldMkLst>
        <pc:spChg chg="add del mod">
          <ac:chgData name="Ringgold, Michelle" userId="18693c61-d019-4464-93d1-7bdf3871de7a" providerId="ADAL" clId="{D4F2382A-D420-460B-89C0-CCE428CE51A3}" dt="2019-03-28T23:27:34.112" v="1221" actId="478"/>
          <ac:spMkLst>
            <pc:docMk/>
            <pc:sldMk cId="1584069862" sldId="273"/>
            <ac:spMk id="3" creationId="{1B98F1E5-E181-4FED-9970-0E9A4DBD786C}"/>
          </ac:spMkLst>
        </pc:spChg>
        <pc:spChg chg="add mod">
          <ac:chgData name="Ringgold, Michelle" userId="18693c61-d019-4464-93d1-7bdf3871de7a" providerId="ADAL" clId="{D4F2382A-D420-460B-89C0-CCE428CE51A3}" dt="2019-03-28T23:28:10.837" v="1226" actId="1582"/>
          <ac:spMkLst>
            <pc:docMk/>
            <pc:sldMk cId="1584069862" sldId="273"/>
            <ac:spMk id="5" creationId="{B7B6E9FF-88A2-4BC4-B13F-D1EAB5D4CB83}"/>
          </ac:spMkLst>
        </pc:spChg>
        <pc:picChg chg="mod">
          <ac:chgData name="Ringgold, Michelle" userId="18693c61-d019-4464-93d1-7bdf3871de7a" providerId="ADAL" clId="{D4F2382A-D420-460B-89C0-CCE428CE51A3}" dt="2019-03-29T22:36:33.600" v="1897" actId="1076"/>
          <ac:picMkLst>
            <pc:docMk/>
            <pc:sldMk cId="1584069862" sldId="273"/>
            <ac:picMk id="7" creationId="{124B0F79-7834-4336-A151-7905FE57CAC5}"/>
          </ac:picMkLst>
        </pc:picChg>
        <pc:picChg chg="mod">
          <ac:chgData name="Ringgold, Michelle" userId="18693c61-d019-4464-93d1-7bdf3871de7a" providerId="ADAL" clId="{D4F2382A-D420-460B-89C0-CCE428CE51A3}" dt="2019-03-28T23:27:20.952" v="1218" actId="1076"/>
          <ac:picMkLst>
            <pc:docMk/>
            <pc:sldMk cId="1584069862" sldId="273"/>
            <ac:picMk id="8" creationId="{222F093B-75C5-4C89-90F3-850453FF7CEF}"/>
          </ac:picMkLst>
        </pc:picChg>
      </pc:sldChg>
      <pc:sldChg chg="addSp modSp">
        <pc:chgData name="Ringgold, Michelle" userId="18693c61-d019-4464-93d1-7bdf3871de7a" providerId="ADAL" clId="{D4F2382A-D420-460B-89C0-CCE428CE51A3}" dt="2019-03-28T23:48:27.559" v="1827" actId="1076"/>
        <pc:sldMkLst>
          <pc:docMk/>
          <pc:sldMk cId="4030833562" sldId="274"/>
        </pc:sldMkLst>
        <pc:spChg chg="mod">
          <ac:chgData name="Ringgold, Michelle" userId="18693c61-d019-4464-93d1-7bdf3871de7a" providerId="ADAL" clId="{D4F2382A-D420-460B-89C0-CCE428CE51A3}" dt="2019-03-28T23:47:25.607" v="1815" actId="1076"/>
          <ac:spMkLst>
            <pc:docMk/>
            <pc:sldMk cId="4030833562" sldId="274"/>
            <ac:spMk id="2" creationId="{ADEF63E2-2A04-459C-AECC-AEF29628ADED}"/>
          </ac:spMkLst>
        </pc:spChg>
        <pc:spChg chg="add mod">
          <ac:chgData name="Ringgold, Michelle" userId="18693c61-d019-4464-93d1-7bdf3871de7a" providerId="ADAL" clId="{D4F2382A-D420-460B-89C0-CCE428CE51A3}" dt="2019-03-28T23:48:27.559" v="1827" actId="1076"/>
          <ac:spMkLst>
            <pc:docMk/>
            <pc:sldMk cId="4030833562" sldId="274"/>
            <ac:spMk id="3" creationId="{2AFFD86C-FC99-4395-83B4-987FB2B25B85}"/>
          </ac:spMkLst>
        </pc:spChg>
        <pc:spChg chg="mod">
          <ac:chgData name="Ringgold, Michelle" userId="18693c61-d019-4464-93d1-7bdf3871de7a" providerId="ADAL" clId="{D4F2382A-D420-460B-89C0-CCE428CE51A3}" dt="2019-03-28T23:47:56.613" v="1823" actId="313"/>
          <ac:spMkLst>
            <pc:docMk/>
            <pc:sldMk cId="4030833562" sldId="274"/>
            <ac:spMk id="4" creationId="{E79C32EE-B86E-45F3-8705-1FA2324A4C7A}"/>
          </ac:spMkLst>
        </pc:spChg>
      </pc:sldChg>
      <pc:sldChg chg="modSp">
        <pc:chgData name="Ringgold, Michelle" userId="18693c61-d019-4464-93d1-7bdf3871de7a" providerId="ADAL" clId="{D4F2382A-D420-460B-89C0-CCE428CE51A3}" dt="2019-03-28T23:51:51.385" v="1868" actId="1076"/>
        <pc:sldMkLst>
          <pc:docMk/>
          <pc:sldMk cId="2067321557" sldId="276"/>
        </pc:sldMkLst>
        <pc:spChg chg="mod">
          <ac:chgData name="Ringgold, Michelle" userId="18693c61-d019-4464-93d1-7bdf3871de7a" providerId="ADAL" clId="{D4F2382A-D420-460B-89C0-CCE428CE51A3}" dt="2019-03-28T23:51:48.008" v="1867" actId="27636"/>
          <ac:spMkLst>
            <pc:docMk/>
            <pc:sldMk cId="2067321557" sldId="276"/>
            <ac:spMk id="4" creationId="{E79C32EE-B86E-45F3-8705-1FA2324A4C7A}"/>
          </ac:spMkLst>
        </pc:spChg>
        <pc:picChg chg="mod">
          <ac:chgData name="Ringgold, Michelle" userId="18693c61-d019-4464-93d1-7bdf3871de7a" providerId="ADAL" clId="{D4F2382A-D420-460B-89C0-CCE428CE51A3}" dt="2019-03-28T23:51:51.385" v="1868" actId="1076"/>
          <ac:picMkLst>
            <pc:docMk/>
            <pc:sldMk cId="2067321557" sldId="276"/>
            <ac:picMk id="8" creationId="{02A4C0EB-2A68-4778-8AD4-14827B9685DE}"/>
          </ac:picMkLst>
        </pc:picChg>
      </pc:sldChg>
      <pc:sldChg chg="addSp delSp modSp">
        <pc:chgData name="Ringgold, Michelle" userId="18693c61-d019-4464-93d1-7bdf3871de7a" providerId="ADAL" clId="{D4F2382A-D420-460B-89C0-CCE428CE51A3}" dt="2019-03-29T22:32:40.669" v="1882" actId="13822"/>
        <pc:sldMkLst>
          <pc:docMk/>
          <pc:sldMk cId="1867248562" sldId="279"/>
        </pc:sldMkLst>
        <pc:spChg chg="mod">
          <ac:chgData name="Ringgold, Michelle" userId="18693c61-d019-4464-93d1-7bdf3871de7a" providerId="ADAL" clId="{D4F2382A-D420-460B-89C0-CCE428CE51A3}" dt="2019-03-28T23:35:18.126" v="1290" actId="1076"/>
          <ac:spMkLst>
            <pc:docMk/>
            <pc:sldMk cId="1867248562" sldId="279"/>
            <ac:spMk id="2" creationId="{ADEF63E2-2A04-459C-AECC-AEF29628ADED}"/>
          </ac:spMkLst>
        </pc:spChg>
        <pc:spChg chg="mod">
          <ac:chgData name="Ringgold, Michelle" userId="18693c61-d019-4464-93d1-7bdf3871de7a" providerId="ADAL" clId="{D4F2382A-D420-460B-89C0-CCE428CE51A3}" dt="2019-03-28T23:36:55.470" v="1417" actId="1076"/>
          <ac:spMkLst>
            <pc:docMk/>
            <pc:sldMk cId="1867248562" sldId="279"/>
            <ac:spMk id="4" creationId="{E79C32EE-B86E-45F3-8705-1FA2324A4C7A}"/>
          </ac:spMkLst>
        </pc:spChg>
        <pc:spChg chg="add del mod">
          <ac:chgData name="Ringgold, Michelle" userId="18693c61-d019-4464-93d1-7bdf3871de7a" providerId="ADAL" clId="{D4F2382A-D420-460B-89C0-CCE428CE51A3}" dt="2019-03-28T23:34:51.202" v="1281"/>
          <ac:spMkLst>
            <pc:docMk/>
            <pc:sldMk cId="1867248562" sldId="279"/>
            <ac:spMk id="5" creationId="{AA4A7F96-513E-43FC-9293-CE1E2777D8C2}"/>
          </ac:spMkLst>
        </pc:spChg>
        <pc:picChg chg="add mod">
          <ac:chgData name="Ringgold, Michelle" userId="18693c61-d019-4464-93d1-7bdf3871de7a" providerId="ADAL" clId="{D4F2382A-D420-460B-89C0-CCE428CE51A3}" dt="2019-03-28T23:35:09.164" v="1287" actId="14100"/>
          <ac:picMkLst>
            <pc:docMk/>
            <pc:sldMk cId="1867248562" sldId="279"/>
            <ac:picMk id="6" creationId="{4E116F13-4CE7-473B-AF3E-E0211405F4AC}"/>
          </ac:picMkLst>
        </pc:picChg>
        <pc:picChg chg="add mod">
          <ac:chgData name="Ringgold, Michelle" userId="18693c61-d019-4464-93d1-7bdf3871de7a" providerId="ADAL" clId="{D4F2382A-D420-460B-89C0-CCE428CE51A3}" dt="2019-03-29T22:32:40.669" v="1882" actId="13822"/>
          <ac:picMkLst>
            <pc:docMk/>
            <pc:sldMk cId="1867248562" sldId="279"/>
            <ac:picMk id="7" creationId="{058A5E0A-EA76-4ACB-81B8-924F75F7B34E}"/>
          </ac:picMkLst>
        </pc:picChg>
        <pc:picChg chg="del">
          <ac:chgData name="Ringgold, Michelle" userId="18693c61-d019-4464-93d1-7bdf3871de7a" providerId="ADAL" clId="{D4F2382A-D420-460B-89C0-CCE428CE51A3}" dt="2019-03-27T23:43:02.673" v="905" actId="478"/>
          <ac:picMkLst>
            <pc:docMk/>
            <pc:sldMk cId="1867248562" sldId="279"/>
            <ac:picMk id="14" creationId="{9262DA8F-CE85-4E5D-BA98-8F389BB5E1F8}"/>
          </ac:picMkLst>
        </pc:picChg>
      </pc:sldChg>
      <pc:sldChg chg="addSp delSp modSp add">
        <pc:chgData name="Ringgold, Michelle" userId="18693c61-d019-4464-93d1-7bdf3871de7a" providerId="ADAL" clId="{D4F2382A-D420-460B-89C0-CCE428CE51A3}" dt="2019-03-29T22:36:22.280" v="1896" actId="1076"/>
        <pc:sldMkLst>
          <pc:docMk/>
          <pc:sldMk cId="2549036971" sldId="280"/>
        </pc:sldMkLst>
        <pc:spChg chg="mod">
          <ac:chgData name="Ringgold, Michelle" userId="18693c61-d019-4464-93d1-7bdf3871de7a" providerId="ADAL" clId="{D4F2382A-D420-460B-89C0-CCE428CE51A3}" dt="2019-03-28T23:41:34.338" v="1466" actId="1076"/>
          <ac:spMkLst>
            <pc:docMk/>
            <pc:sldMk cId="2549036971" sldId="280"/>
            <ac:spMk id="2" creationId="{ADEF63E2-2A04-459C-AECC-AEF29628ADED}"/>
          </ac:spMkLst>
        </pc:spChg>
        <pc:spChg chg="mod">
          <ac:chgData name="Ringgold, Michelle" userId="18693c61-d019-4464-93d1-7bdf3871de7a" providerId="ADAL" clId="{D4F2382A-D420-460B-89C0-CCE428CE51A3}" dt="2019-03-28T23:54:20.265" v="1872" actId="14100"/>
          <ac:spMkLst>
            <pc:docMk/>
            <pc:sldMk cId="2549036971" sldId="280"/>
            <ac:spMk id="4" creationId="{E79C32EE-B86E-45F3-8705-1FA2324A4C7A}"/>
          </ac:spMkLst>
        </pc:spChg>
        <pc:spChg chg="del">
          <ac:chgData name="Ringgold, Michelle" userId="18693c61-d019-4464-93d1-7bdf3871de7a" providerId="ADAL" clId="{D4F2382A-D420-460B-89C0-CCE428CE51A3}" dt="2019-03-27T23:47:21.439" v="1031"/>
          <ac:spMkLst>
            <pc:docMk/>
            <pc:sldMk cId="2549036971" sldId="280"/>
            <ac:spMk id="5" creationId="{AA4A7F96-513E-43FC-9293-CE1E2777D8C2}"/>
          </ac:spMkLst>
        </pc:spChg>
        <pc:spChg chg="add del mod">
          <ac:chgData name="Ringgold, Michelle" userId="18693c61-d019-4464-93d1-7bdf3871de7a" providerId="ADAL" clId="{D4F2382A-D420-460B-89C0-CCE428CE51A3}" dt="2019-03-27T23:48:21.655" v="1033"/>
          <ac:spMkLst>
            <pc:docMk/>
            <pc:sldMk cId="2549036971" sldId="280"/>
            <ac:spMk id="6" creationId="{AC1F8AB0-E93B-4CAF-AA56-78E0746CE9A7}"/>
          </ac:spMkLst>
        </pc:spChg>
        <pc:picChg chg="add mod">
          <ac:chgData name="Ringgold, Michelle" userId="18693c61-d019-4464-93d1-7bdf3871de7a" providerId="ADAL" clId="{D4F2382A-D420-460B-89C0-CCE428CE51A3}" dt="2019-03-29T22:36:22.280" v="1896" actId="1076"/>
          <ac:picMkLst>
            <pc:docMk/>
            <pc:sldMk cId="2549036971" sldId="280"/>
            <ac:picMk id="6" creationId="{E4F0BE70-9763-46C5-997D-BDDCB4F52551}"/>
          </ac:picMkLst>
        </pc:picChg>
        <pc:picChg chg="del">
          <ac:chgData name="Ringgold, Michelle" userId="18693c61-d019-4464-93d1-7bdf3871de7a" providerId="ADAL" clId="{D4F2382A-D420-460B-89C0-CCE428CE51A3}" dt="2019-03-27T23:47:16.205" v="1030" actId="478"/>
          <ac:picMkLst>
            <pc:docMk/>
            <pc:sldMk cId="2549036971" sldId="280"/>
            <ac:picMk id="7" creationId="{058A5E0A-EA76-4ACB-81B8-924F75F7B34E}"/>
          </ac:picMkLst>
        </pc:picChg>
        <pc:picChg chg="add del">
          <ac:chgData name="Ringgold, Michelle" userId="18693c61-d019-4464-93d1-7bdf3871de7a" providerId="ADAL" clId="{D4F2382A-D420-460B-89C0-CCE428CE51A3}" dt="2019-03-27T23:47:24.497" v="1032" actId="478"/>
          <ac:picMkLst>
            <pc:docMk/>
            <pc:sldMk cId="2549036971" sldId="280"/>
            <ac:picMk id="2050" creationId="{EC39D6D7-B297-47D0-8885-627C42B8BECE}"/>
          </ac:picMkLst>
        </pc:picChg>
        <pc:picChg chg="add mod">
          <ac:chgData name="Ringgold, Michelle" userId="18693c61-d019-4464-93d1-7bdf3871de7a" providerId="ADAL" clId="{D4F2382A-D420-460B-89C0-CCE428CE51A3}" dt="2019-03-29T22:36:19.881" v="1895" actId="1076"/>
          <ac:picMkLst>
            <pc:docMk/>
            <pc:sldMk cId="2549036971" sldId="280"/>
            <ac:picMk id="2052" creationId="{0A88455C-EB5C-4E43-9A43-5D6FA0F67146}"/>
          </ac:picMkLst>
        </pc:picChg>
        <pc:picChg chg="add mod">
          <ac:chgData name="Ringgold, Michelle" userId="18693c61-d019-4464-93d1-7bdf3871de7a" providerId="ADAL" clId="{D4F2382A-D420-460B-89C0-CCE428CE51A3}" dt="2019-03-29T22:36:18.820" v="1894" actId="1076"/>
          <ac:picMkLst>
            <pc:docMk/>
            <pc:sldMk cId="2549036971" sldId="280"/>
            <ac:picMk id="2054" creationId="{459A35D3-3C78-4A1C-A85E-E525BA69B3A9}"/>
          </ac:picMkLst>
        </pc:picChg>
      </pc:sldChg>
    </pc:docChg>
  </pc:docChgLst>
  <pc:docChgLst>
    <pc:chgData name="Ringgold, Michelle" userId="S::michelle.ringgold@seattle.gov::18693c61-d019-4464-93d1-7bdf3871de7a" providerId="AD" clId="Web-{41C8876F-C8DC-4F75-8E31-FBD3106E0AF0}"/>
    <pc:docChg chg="modSld">
      <pc:chgData name="Ringgold, Michelle" userId="S::michelle.ringgold@seattle.gov::18693c61-d019-4464-93d1-7bdf3871de7a" providerId="AD" clId="Web-{41C8876F-C8DC-4F75-8E31-FBD3106E0AF0}" dt="2019-03-29T22:37:59.522" v="1" actId="1076"/>
      <pc:docMkLst>
        <pc:docMk/>
      </pc:docMkLst>
      <pc:sldChg chg="modSp">
        <pc:chgData name="Ringgold, Michelle" userId="S::michelle.ringgold@seattle.gov::18693c61-d019-4464-93d1-7bdf3871de7a" providerId="AD" clId="Web-{41C8876F-C8DC-4F75-8E31-FBD3106E0AF0}" dt="2019-03-29T22:37:59.522" v="1" actId="1076"/>
        <pc:sldMkLst>
          <pc:docMk/>
          <pc:sldMk cId="1964525849" sldId="266"/>
        </pc:sldMkLst>
        <pc:picChg chg="mod">
          <ac:chgData name="Ringgold, Michelle" userId="S::michelle.ringgold@seattle.gov::18693c61-d019-4464-93d1-7bdf3871de7a" providerId="AD" clId="Web-{41C8876F-C8DC-4F75-8E31-FBD3106E0AF0}" dt="2019-03-29T22:37:59.522" v="1" actId="1076"/>
          <ac:picMkLst>
            <pc:docMk/>
            <pc:sldMk cId="1964525849" sldId="266"/>
            <ac:picMk id="7" creationId="{C232D7B7-8252-4600-8605-087917E89E4C}"/>
          </ac:picMkLst>
        </pc:picChg>
      </pc:sldChg>
    </pc:docChg>
  </pc:docChgLst>
  <pc:docChgLst>
    <pc:chgData name="Chen, Jenny" userId="9e5d2609-e966-414a-a781-86b749553645" providerId="ADAL" clId="{B404B699-1930-4154-935F-3485A41106B5}"/>
    <pc:docChg chg="undo custSel addSld delSld modSld sldOrd modMainMaster">
      <pc:chgData name="Chen, Jenny" userId="9e5d2609-e966-414a-a781-86b749553645" providerId="ADAL" clId="{B404B699-1930-4154-935F-3485A41106B5}" dt="2019-04-01T16:58:51.848" v="11863" actId="313"/>
      <pc:docMkLst>
        <pc:docMk/>
      </pc:docMkLst>
      <pc:sldChg chg="modSp">
        <pc:chgData name="Chen, Jenny" userId="9e5d2609-e966-414a-a781-86b749553645" providerId="ADAL" clId="{B404B699-1930-4154-935F-3485A41106B5}" dt="2019-03-26T21:29:09.345" v="639" actId="6549"/>
        <pc:sldMkLst>
          <pc:docMk/>
          <pc:sldMk cId="3877322329" sldId="257"/>
        </pc:sldMkLst>
        <pc:spChg chg="mod">
          <ac:chgData name="Chen, Jenny" userId="9e5d2609-e966-414a-a781-86b749553645" providerId="ADAL" clId="{B404B699-1930-4154-935F-3485A41106B5}" dt="2019-03-26T21:29:06.232" v="638" actId="20577"/>
          <ac:spMkLst>
            <pc:docMk/>
            <pc:sldMk cId="3877322329" sldId="257"/>
            <ac:spMk id="9" creationId="{CA4B3189-FE7F-4D86-9AE7-1D423F11D71F}"/>
          </ac:spMkLst>
        </pc:spChg>
        <pc:spChg chg="mod">
          <ac:chgData name="Chen, Jenny" userId="9e5d2609-e966-414a-a781-86b749553645" providerId="ADAL" clId="{B404B699-1930-4154-935F-3485A41106B5}" dt="2019-03-26T21:29:09.345" v="639" actId="6549"/>
          <ac:spMkLst>
            <pc:docMk/>
            <pc:sldMk cId="3877322329" sldId="257"/>
            <ac:spMk id="10" creationId="{4DF782EC-C3E2-44F6-BF6E-A111E6F1C674}"/>
          </ac:spMkLst>
        </pc:spChg>
      </pc:sldChg>
      <pc:sldChg chg="addSp delSp modSp ord modNotesTx">
        <pc:chgData name="Chen, Jenny" userId="9e5d2609-e966-414a-a781-86b749553645" providerId="ADAL" clId="{B404B699-1930-4154-935F-3485A41106B5}" dt="2019-03-29T22:15:36.144" v="11826" actId="2"/>
        <pc:sldMkLst>
          <pc:docMk/>
          <pc:sldMk cId="3405587868" sldId="260"/>
        </pc:sldMkLst>
        <pc:spChg chg="mod">
          <ac:chgData name="Chen, Jenny" userId="9e5d2609-e966-414a-a781-86b749553645" providerId="ADAL" clId="{B404B699-1930-4154-935F-3485A41106B5}" dt="2019-03-27T19:17:21.288" v="3948" actId="20577"/>
          <ac:spMkLst>
            <pc:docMk/>
            <pc:sldMk cId="3405587868" sldId="260"/>
            <ac:spMk id="2" creationId="{ADEF63E2-2A04-459C-AECC-AEF29628ADED}"/>
          </ac:spMkLst>
        </pc:spChg>
        <pc:spChg chg="add mod">
          <ac:chgData name="Chen, Jenny" userId="9e5d2609-e966-414a-a781-86b749553645" providerId="ADAL" clId="{B404B699-1930-4154-935F-3485A41106B5}" dt="2019-03-29T21:39:22.970" v="9614" actId="1076"/>
          <ac:spMkLst>
            <pc:docMk/>
            <pc:sldMk cId="3405587868" sldId="260"/>
            <ac:spMk id="3" creationId="{13DCE236-60CF-4237-8326-078911402A08}"/>
          </ac:spMkLst>
        </pc:spChg>
        <pc:spChg chg="del">
          <ac:chgData name="Chen, Jenny" userId="9e5d2609-e966-414a-a781-86b749553645" providerId="ADAL" clId="{B404B699-1930-4154-935F-3485A41106B5}" dt="2019-03-22T22:07:10.850" v="414"/>
          <ac:spMkLst>
            <pc:docMk/>
            <pc:sldMk cId="3405587868" sldId="260"/>
            <ac:spMk id="3" creationId="{1F901100-0F5D-48CE-90E5-836FB822C48C}"/>
          </ac:spMkLst>
        </pc:spChg>
        <pc:spChg chg="mod">
          <ac:chgData name="Chen, Jenny" userId="9e5d2609-e966-414a-a781-86b749553645" providerId="ADAL" clId="{B404B699-1930-4154-935F-3485A41106B5}" dt="2019-03-29T21:39:37.077" v="9616" actId="20577"/>
          <ac:spMkLst>
            <pc:docMk/>
            <pc:sldMk cId="3405587868" sldId="260"/>
            <ac:spMk id="4" creationId="{E79C32EE-B86E-45F3-8705-1FA2324A4C7A}"/>
          </ac:spMkLst>
        </pc:spChg>
        <pc:spChg chg="add mod">
          <ac:chgData name="Chen, Jenny" userId="9e5d2609-e966-414a-a781-86b749553645" providerId="ADAL" clId="{B404B699-1930-4154-935F-3485A41106B5}" dt="2019-03-29T21:39:59.459" v="9624" actId="1076"/>
          <ac:spMkLst>
            <pc:docMk/>
            <pc:sldMk cId="3405587868" sldId="260"/>
            <ac:spMk id="8" creationId="{7EFCC403-FBC0-47BE-9AF2-4D5D0B85DAA6}"/>
          </ac:spMkLst>
        </pc:spChg>
        <pc:picChg chg="add mod">
          <ac:chgData name="Chen, Jenny" userId="9e5d2609-e966-414a-a781-86b749553645" providerId="ADAL" clId="{B404B699-1930-4154-935F-3485A41106B5}" dt="2019-03-27T19:26:40.754" v="4342" actId="1076"/>
          <ac:picMkLst>
            <pc:docMk/>
            <pc:sldMk cId="3405587868" sldId="260"/>
            <ac:picMk id="5" creationId="{530DC0C5-74D4-44D2-A3DB-6CBC82C69B3F}"/>
          </ac:picMkLst>
        </pc:picChg>
        <pc:picChg chg="add del mod">
          <ac:chgData name="Chen, Jenny" userId="9e5d2609-e966-414a-a781-86b749553645" providerId="ADAL" clId="{B404B699-1930-4154-935F-3485A41106B5}" dt="2019-03-22T22:08:07.440" v="418" actId="478"/>
          <ac:picMkLst>
            <pc:docMk/>
            <pc:sldMk cId="3405587868" sldId="260"/>
            <ac:picMk id="6" creationId="{D27AA3F5-E3D0-49A8-AD36-0BB957C6DBC0}"/>
          </ac:picMkLst>
        </pc:picChg>
        <pc:picChg chg="add mod modCrop">
          <ac:chgData name="Chen, Jenny" userId="9e5d2609-e966-414a-a781-86b749553645" providerId="ADAL" clId="{B404B699-1930-4154-935F-3485A41106B5}" dt="2019-03-27T19:26:44.940" v="4343" actId="1076"/>
          <ac:picMkLst>
            <pc:docMk/>
            <pc:sldMk cId="3405587868" sldId="260"/>
            <ac:picMk id="7" creationId="{6E6E6C43-2994-4F3A-88F8-2E0EDE9D6550}"/>
          </ac:picMkLst>
        </pc:picChg>
      </pc:sldChg>
      <pc:sldChg chg="addSp delSp modSp ord">
        <pc:chgData name="Chen, Jenny" userId="9e5d2609-e966-414a-a781-86b749553645" providerId="ADAL" clId="{B404B699-1930-4154-935F-3485A41106B5}" dt="2019-03-29T21:41:19.017" v="9674" actId="20577"/>
        <pc:sldMkLst>
          <pc:docMk/>
          <pc:sldMk cId="3030563143" sldId="261"/>
        </pc:sldMkLst>
        <pc:spChg chg="mod">
          <ac:chgData name="Chen, Jenny" userId="9e5d2609-e966-414a-a781-86b749553645" providerId="ADAL" clId="{B404B699-1930-4154-935F-3485A41106B5}" dt="2019-03-27T20:41:17.897" v="6811" actId="20577"/>
          <ac:spMkLst>
            <pc:docMk/>
            <pc:sldMk cId="3030563143" sldId="261"/>
            <ac:spMk id="2" creationId="{ADEF63E2-2A04-459C-AECC-AEF29628ADED}"/>
          </ac:spMkLst>
        </pc:spChg>
        <pc:spChg chg="mod">
          <ac:chgData name="Chen, Jenny" userId="9e5d2609-e966-414a-a781-86b749553645" providerId="ADAL" clId="{B404B699-1930-4154-935F-3485A41106B5}" dt="2019-03-29T21:41:19.017" v="9674" actId="20577"/>
          <ac:spMkLst>
            <pc:docMk/>
            <pc:sldMk cId="3030563143" sldId="261"/>
            <ac:spMk id="4" creationId="{E79C32EE-B86E-45F3-8705-1FA2324A4C7A}"/>
          </ac:spMkLst>
        </pc:spChg>
        <pc:spChg chg="add mod">
          <ac:chgData name="Chen, Jenny" userId="9e5d2609-e966-414a-a781-86b749553645" providerId="ADAL" clId="{B404B699-1930-4154-935F-3485A41106B5}" dt="2019-03-27T19:58:18.801" v="5115" actId="478"/>
          <ac:spMkLst>
            <pc:docMk/>
            <pc:sldMk cId="3030563143" sldId="261"/>
            <ac:spMk id="5" creationId="{7EF0AD9E-BC32-4101-B9D3-90AA0E29ECA4}"/>
          </ac:spMkLst>
        </pc:spChg>
        <pc:picChg chg="add mod">
          <ac:chgData name="Chen, Jenny" userId="9e5d2609-e966-414a-a781-86b749553645" providerId="ADAL" clId="{B404B699-1930-4154-935F-3485A41106B5}" dt="2019-03-27T21:21:56.843" v="7821" actId="1076"/>
          <ac:picMkLst>
            <pc:docMk/>
            <pc:sldMk cId="3030563143" sldId="261"/>
            <ac:picMk id="7" creationId="{8E9CE459-89C3-40EE-AB06-36296C6779F5}"/>
          </ac:picMkLst>
        </pc:picChg>
        <pc:picChg chg="add mod modCrop">
          <ac:chgData name="Chen, Jenny" userId="9e5d2609-e966-414a-a781-86b749553645" providerId="ADAL" clId="{B404B699-1930-4154-935F-3485A41106B5}" dt="2019-03-27T21:22:24.782" v="7843" actId="1036"/>
          <ac:picMkLst>
            <pc:docMk/>
            <pc:sldMk cId="3030563143" sldId="261"/>
            <ac:picMk id="8" creationId="{1CFB4DC8-B875-4778-85D0-C3908621297E}"/>
          </ac:picMkLst>
        </pc:picChg>
        <pc:picChg chg="del">
          <ac:chgData name="Chen, Jenny" userId="9e5d2609-e966-414a-a781-86b749553645" providerId="ADAL" clId="{B404B699-1930-4154-935F-3485A41106B5}" dt="2019-03-27T19:58:18.801" v="5115" actId="478"/>
          <ac:picMkLst>
            <pc:docMk/>
            <pc:sldMk cId="3030563143" sldId="261"/>
            <ac:picMk id="16" creationId="{97575CC9-DA3D-4EB8-BAA7-A7FFC5229B9D}"/>
          </ac:picMkLst>
        </pc:picChg>
      </pc:sldChg>
      <pc:sldChg chg="addSp delSp modSp add ord">
        <pc:chgData name="Chen, Jenny" userId="9e5d2609-e966-414a-a781-86b749553645" providerId="ADAL" clId="{B404B699-1930-4154-935F-3485A41106B5}" dt="2019-03-29T21:47:33.680" v="9903" actId="478"/>
        <pc:sldMkLst>
          <pc:docMk/>
          <pc:sldMk cId="1364536246" sldId="262"/>
        </pc:sldMkLst>
        <pc:spChg chg="mod">
          <ac:chgData name="Chen, Jenny" userId="9e5d2609-e966-414a-a781-86b749553645" providerId="ADAL" clId="{B404B699-1930-4154-935F-3485A41106B5}" dt="2019-03-27T20:22:04.835" v="5957" actId="20577"/>
          <ac:spMkLst>
            <pc:docMk/>
            <pc:sldMk cId="1364536246" sldId="262"/>
            <ac:spMk id="2" creationId="{ADEF63E2-2A04-459C-AECC-AEF29628ADED}"/>
          </ac:spMkLst>
        </pc:spChg>
        <pc:spChg chg="del">
          <ac:chgData name="Chen, Jenny" userId="9e5d2609-e966-414a-a781-86b749553645" providerId="ADAL" clId="{B404B699-1930-4154-935F-3485A41106B5}" dt="2019-03-27T20:32:13.898" v="6502"/>
          <ac:spMkLst>
            <pc:docMk/>
            <pc:sldMk cId="1364536246" sldId="262"/>
            <ac:spMk id="3" creationId="{1F901100-0F5D-48CE-90E5-836FB822C48C}"/>
          </ac:spMkLst>
        </pc:spChg>
        <pc:spChg chg="mod">
          <ac:chgData name="Chen, Jenny" userId="9e5d2609-e966-414a-a781-86b749553645" providerId="ADAL" clId="{B404B699-1930-4154-935F-3485A41106B5}" dt="2019-03-27T20:22:46.681" v="6046" actId="20577"/>
          <ac:spMkLst>
            <pc:docMk/>
            <pc:sldMk cId="1364536246" sldId="262"/>
            <ac:spMk id="4" creationId="{E79C32EE-B86E-45F3-8705-1FA2324A4C7A}"/>
          </ac:spMkLst>
        </pc:spChg>
        <pc:spChg chg="add mod">
          <ac:chgData name="Chen, Jenny" userId="9e5d2609-e966-414a-a781-86b749553645" providerId="ADAL" clId="{B404B699-1930-4154-935F-3485A41106B5}" dt="2019-03-27T20:32:41.163" v="6505" actId="208"/>
          <ac:spMkLst>
            <pc:docMk/>
            <pc:sldMk cId="1364536246" sldId="262"/>
            <ac:spMk id="6" creationId="{EBE57F98-2574-4F50-B663-3B4BDF61377B}"/>
          </ac:spMkLst>
        </pc:spChg>
        <pc:spChg chg="add mod">
          <ac:chgData name="Chen, Jenny" userId="9e5d2609-e966-414a-a781-86b749553645" providerId="ADAL" clId="{B404B699-1930-4154-935F-3485A41106B5}" dt="2019-03-27T20:32:57.701" v="6511" actId="1076"/>
          <ac:spMkLst>
            <pc:docMk/>
            <pc:sldMk cId="1364536246" sldId="262"/>
            <ac:spMk id="7" creationId="{7A9E8D10-984B-4B90-8DE4-217176DE4F53}"/>
          </ac:spMkLst>
        </pc:spChg>
        <pc:spChg chg="add del mod">
          <ac:chgData name="Chen, Jenny" userId="9e5d2609-e966-414a-a781-86b749553645" providerId="ADAL" clId="{B404B699-1930-4154-935F-3485A41106B5}" dt="2019-03-29T21:47:23.833" v="9901" actId="478"/>
          <ac:spMkLst>
            <pc:docMk/>
            <pc:sldMk cId="1364536246" sldId="262"/>
            <ac:spMk id="8" creationId="{C5B83D62-EEA5-4D39-AD4A-C586DA6C74CB}"/>
          </ac:spMkLst>
        </pc:spChg>
        <pc:spChg chg="add del mod">
          <ac:chgData name="Chen, Jenny" userId="9e5d2609-e966-414a-a781-86b749553645" providerId="ADAL" clId="{B404B699-1930-4154-935F-3485A41106B5}" dt="2019-03-29T21:47:20.066" v="9900" actId="478"/>
          <ac:spMkLst>
            <pc:docMk/>
            <pc:sldMk cId="1364536246" sldId="262"/>
            <ac:spMk id="9" creationId="{28A66EC6-D15A-4789-9B7D-65DF3D745367}"/>
          </ac:spMkLst>
        </pc:spChg>
        <pc:spChg chg="add del mod">
          <ac:chgData name="Chen, Jenny" userId="9e5d2609-e966-414a-a781-86b749553645" providerId="ADAL" clId="{B404B699-1930-4154-935F-3485A41106B5}" dt="2019-03-29T21:47:33.680" v="9903" actId="478"/>
          <ac:spMkLst>
            <pc:docMk/>
            <pc:sldMk cId="1364536246" sldId="262"/>
            <ac:spMk id="10" creationId="{2F1DF30A-6045-4B85-A2EA-077ED39C485A}"/>
          </ac:spMkLst>
        </pc:spChg>
        <pc:spChg chg="add mod">
          <ac:chgData name="Chen, Jenny" userId="9e5d2609-e966-414a-a781-86b749553645" providerId="ADAL" clId="{B404B699-1930-4154-935F-3485A41106B5}" dt="2019-03-27T20:34:19.322" v="6526" actId="1076"/>
          <ac:spMkLst>
            <pc:docMk/>
            <pc:sldMk cId="1364536246" sldId="262"/>
            <ac:spMk id="11" creationId="{7995CC85-8539-47C6-ABF0-FC8F3A04616C}"/>
          </ac:spMkLst>
        </pc:spChg>
        <pc:spChg chg="add del mod">
          <ac:chgData name="Chen, Jenny" userId="9e5d2609-e966-414a-a781-86b749553645" providerId="ADAL" clId="{B404B699-1930-4154-935F-3485A41106B5}" dt="2019-03-29T21:47:27.103" v="9902" actId="478"/>
          <ac:spMkLst>
            <pc:docMk/>
            <pc:sldMk cId="1364536246" sldId="262"/>
            <ac:spMk id="12" creationId="{45328489-8978-4866-8CB4-F5548E7E0225}"/>
          </ac:spMkLst>
        </pc:spChg>
        <pc:picChg chg="add mod">
          <ac:chgData name="Chen, Jenny" userId="9e5d2609-e966-414a-a781-86b749553645" providerId="ADAL" clId="{B404B699-1930-4154-935F-3485A41106B5}" dt="2019-03-27T20:34:40.847" v="6529" actId="1076"/>
          <ac:picMkLst>
            <pc:docMk/>
            <pc:sldMk cId="1364536246" sldId="262"/>
            <ac:picMk id="5" creationId="{61785DC9-F8F5-4FCE-B7EB-2755BD228F0C}"/>
          </ac:picMkLst>
        </pc:picChg>
      </pc:sldChg>
      <pc:sldChg chg="addSp delSp modSp add ord">
        <pc:chgData name="Chen, Jenny" userId="9e5d2609-e966-414a-a781-86b749553645" providerId="ADAL" clId="{B404B699-1930-4154-935F-3485A41106B5}" dt="2019-03-29T21:49:40.264" v="9964" actId="20577"/>
        <pc:sldMkLst>
          <pc:docMk/>
          <pc:sldMk cId="523775764" sldId="263"/>
        </pc:sldMkLst>
        <pc:spChg chg="mod">
          <ac:chgData name="Chen, Jenny" userId="9e5d2609-e966-414a-a781-86b749553645" providerId="ADAL" clId="{B404B699-1930-4154-935F-3485A41106B5}" dt="2019-03-21T19:47:24.820" v="55" actId="20577"/>
          <ac:spMkLst>
            <pc:docMk/>
            <pc:sldMk cId="523775764" sldId="263"/>
            <ac:spMk id="2" creationId="{ADEF63E2-2A04-459C-AECC-AEF29628ADED}"/>
          </ac:spMkLst>
        </pc:spChg>
        <pc:spChg chg="del">
          <ac:chgData name="Chen, Jenny" userId="9e5d2609-e966-414a-a781-86b749553645" providerId="ADAL" clId="{B404B699-1930-4154-935F-3485A41106B5}" dt="2019-03-21T19:47:30.199" v="56"/>
          <ac:spMkLst>
            <pc:docMk/>
            <pc:sldMk cId="523775764" sldId="263"/>
            <ac:spMk id="3" creationId="{1F901100-0F5D-48CE-90E5-836FB822C48C}"/>
          </ac:spMkLst>
        </pc:spChg>
        <pc:spChg chg="mod">
          <ac:chgData name="Chen, Jenny" userId="9e5d2609-e966-414a-a781-86b749553645" providerId="ADAL" clId="{B404B699-1930-4154-935F-3485A41106B5}" dt="2019-03-29T21:49:40.264" v="9964" actId="20577"/>
          <ac:spMkLst>
            <pc:docMk/>
            <pc:sldMk cId="523775764" sldId="263"/>
            <ac:spMk id="4" creationId="{E79C32EE-B86E-45F3-8705-1FA2324A4C7A}"/>
          </ac:spMkLst>
        </pc:spChg>
        <pc:picChg chg="add mod">
          <ac:chgData name="Chen, Jenny" userId="9e5d2609-e966-414a-a781-86b749553645" providerId="ADAL" clId="{B404B699-1930-4154-935F-3485A41106B5}" dt="2019-03-29T21:49:03.628" v="9918" actId="1076"/>
          <ac:picMkLst>
            <pc:docMk/>
            <pc:sldMk cId="523775764" sldId="263"/>
            <ac:picMk id="5" creationId="{B51925EA-C587-424C-BEB2-0CB2EB3A2F2F}"/>
          </ac:picMkLst>
        </pc:picChg>
      </pc:sldChg>
      <pc:sldChg chg="addSp delSp modSp add">
        <pc:chgData name="Chen, Jenny" userId="9e5d2609-e966-414a-a781-86b749553645" providerId="ADAL" clId="{B404B699-1930-4154-935F-3485A41106B5}" dt="2019-03-29T21:47:06.723" v="9899" actId="27636"/>
        <pc:sldMkLst>
          <pc:docMk/>
          <pc:sldMk cId="276809398" sldId="264"/>
        </pc:sldMkLst>
        <pc:spChg chg="mod">
          <ac:chgData name="Chen, Jenny" userId="9e5d2609-e966-414a-a781-86b749553645" providerId="ADAL" clId="{B404B699-1930-4154-935F-3485A41106B5}" dt="2019-03-27T20:49:28.387" v="7120" actId="20577"/>
          <ac:spMkLst>
            <pc:docMk/>
            <pc:sldMk cId="276809398" sldId="264"/>
            <ac:spMk id="2" creationId="{ADEF63E2-2A04-459C-AECC-AEF29628ADED}"/>
          </ac:spMkLst>
        </pc:spChg>
        <pc:spChg chg="del">
          <ac:chgData name="Chen, Jenny" userId="9e5d2609-e966-414a-a781-86b749553645" providerId="ADAL" clId="{B404B699-1930-4154-935F-3485A41106B5}" dt="2019-03-27T18:50:13.198" v="3890"/>
          <ac:spMkLst>
            <pc:docMk/>
            <pc:sldMk cId="276809398" sldId="264"/>
            <ac:spMk id="3" creationId="{1F901100-0F5D-48CE-90E5-836FB822C48C}"/>
          </ac:spMkLst>
        </pc:spChg>
        <pc:spChg chg="mod">
          <ac:chgData name="Chen, Jenny" userId="9e5d2609-e966-414a-a781-86b749553645" providerId="ADAL" clId="{B404B699-1930-4154-935F-3485A41106B5}" dt="2019-03-29T21:47:06.723" v="9899" actId="27636"/>
          <ac:spMkLst>
            <pc:docMk/>
            <pc:sldMk cId="276809398" sldId="264"/>
            <ac:spMk id="4" creationId="{E79C32EE-B86E-45F3-8705-1FA2324A4C7A}"/>
          </ac:spMkLst>
        </pc:spChg>
        <pc:spChg chg="add del mod">
          <ac:chgData name="Chen, Jenny" userId="9e5d2609-e966-414a-a781-86b749553645" providerId="ADAL" clId="{B404B699-1930-4154-935F-3485A41106B5}" dt="2019-03-27T20:40:05.897" v="6739"/>
          <ac:spMkLst>
            <pc:docMk/>
            <pc:sldMk cId="276809398" sldId="264"/>
            <ac:spMk id="6" creationId="{0B04469D-E391-47EF-AE31-9208EBC03397}"/>
          </ac:spMkLst>
        </pc:spChg>
        <pc:spChg chg="add del mod">
          <ac:chgData name="Chen, Jenny" userId="9e5d2609-e966-414a-a781-86b749553645" providerId="ADAL" clId="{B404B699-1930-4154-935F-3485A41106B5}" dt="2019-03-27T20:40:05.897" v="6739"/>
          <ac:spMkLst>
            <pc:docMk/>
            <pc:sldMk cId="276809398" sldId="264"/>
            <ac:spMk id="7" creationId="{47B6B082-D41B-4074-9B91-AE3099637F00}"/>
          </ac:spMkLst>
        </pc:spChg>
        <pc:spChg chg="add del mod">
          <ac:chgData name="Chen, Jenny" userId="9e5d2609-e966-414a-a781-86b749553645" providerId="ADAL" clId="{B404B699-1930-4154-935F-3485A41106B5}" dt="2019-03-27T20:40:16.644" v="6742" actId="478"/>
          <ac:spMkLst>
            <pc:docMk/>
            <pc:sldMk cId="276809398" sldId="264"/>
            <ac:spMk id="9" creationId="{69A9B0D5-DC8B-40FE-9ECC-2B034A969179}"/>
          </ac:spMkLst>
        </pc:spChg>
        <pc:spChg chg="add mod">
          <ac:chgData name="Chen, Jenny" userId="9e5d2609-e966-414a-a781-86b749553645" providerId="ADAL" clId="{B404B699-1930-4154-935F-3485A41106B5}" dt="2019-03-29T21:46:58.822" v="9896" actId="1076"/>
          <ac:spMkLst>
            <pc:docMk/>
            <pc:sldMk cId="276809398" sldId="264"/>
            <ac:spMk id="11" creationId="{6A98AA0F-BFB8-41B8-9308-83564B7CA656}"/>
          </ac:spMkLst>
        </pc:spChg>
        <pc:spChg chg="add mod">
          <ac:chgData name="Chen, Jenny" userId="9e5d2609-e966-414a-a781-86b749553645" providerId="ADAL" clId="{B404B699-1930-4154-935F-3485A41106B5}" dt="2019-03-29T21:47:02.129" v="9897" actId="1076"/>
          <ac:spMkLst>
            <pc:docMk/>
            <pc:sldMk cId="276809398" sldId="264"/>
            <ac:spMk id="12" creationId="{D777D559-D960-41A7-86A9-0DA8400EBDEE}"/>
          </ac:spMkLst>
        </pc:spChg>
        <pc:picChg chg="add del mod">
          <ac:chgData name="Chen, Jenny" userId="9e5d2609-e966-414a-a781-86b749553645" providerId="ADAL" clId="{B404B699-1930-4154-935F-3485A41106B5}" dt="2019-03-27T20:40:05.897" v="6739"/>
          <ac:picMkLst>
            <pc:docMk/>
            <pc:sldMk cId="276809398" sldId="264"/>
            <ac:picMk id="5" creationId="{3DC75243-8E6D-46E8-9AA7-730BF7F1B596}"/>
          </ac:picMkLst>
        </pc:picChg>
        <pc:picChg chg="add mod">
          <ac:chgData name="Chen, Jenny" userId="9e5d2609-e966-414a-a781-86b749553645" providerId="ADAL" clId="{B404B699-1930-4154-935F-3485A41106B5}" dt="2019-03-29T21:46:56.574" v="9894" actId="14100"/>
          <ac:picMkLst>
            <pc:docMk/>
            <pc:sldMk cId="276809398" sldId="264"/>
            <ac:picMk id="8" creationId="{A237AA90-E312-44F1-AF3D-14CC938752D7}"/>
          </ac:picMkLst>
        </pc:picChg>
        <pc:picChg chg="add mod">
          <ac:chgData name="Chen, Jenny" userId="9e5d2609-e966-414a-a781-86b749553645" providerId="ADAL" clId="{B404B699-1930-4154-935F-3485A41106B5}" dt="2019-03-29T21:46:54.681" v="9893" actId="14100"/>
          <ac:picMkLst>
            <pc:docMk/>
            <pc:sldMk cId="276809398" sldId="264"/>
            <ac:picMk id="10" creationId="{D91E0FDF-8337-48F0-8721-D7B565B710D7}"/>
          </ac:picMkLst>
        </pc:picChg>
      </pc:sldChg>
      <pc:sldChg chg="ord">
        <pc:chgData name="Chen, Jenny" userId="9e5d2609-e966-414a-a781-86b749553645" providerId="ADAL" clId="{B404B699-1930-4154-935F-3485A41106B5}" dt="2019-03-25T19:33:33.416" v="625"/>
        <pc:sldMkLst>
          <pc:docMk/>
          <pc:sldMk cId="4205101933" sldId="265"/>
        </pc:sldMkLst>
      </pc:sldChg>
      <pc:sldChg chg="addSp delSp modSp ord">
        <pc:chgData name="Chen, Jenny" userId="9e5d2609-e966-414a-a781-86b749553645" providerId="ADAL" clId="{B404B699-1930-4154-935F-3485A41106B5}" dt="2019-03-27T20:41:46.878" v="6814"/>
        <pc:sldMkLst>
          <pc:docMk/>
          <pc:sldMk cId="1964525849" sldId="266"/>
        </pc:sldMkLst>
        <pc:spChg chg="mod">
          <ac:chgData name="Chen, Jenny" userId="9e5d2609-e966-414a-a781-86b749553645" providerId="ADAL" clId="{B404B699-1930-4154-935F-3485A41106B5}" dt="2019-03-27T19:56:09.781" v="5061" actId="20577"/>
          <ac:spMkLst>
            <pc:docMk/>
            <pc:sldMk cId="1964525849" sldId="266"/>
            <ac:spMk id="2" creationId="{ADEF63E2-2A04-459C-AECC-AEF29628ADED}"/>
          </ac:spMkLst>
        </pc:spChg>
        <pc:spChg chg="add del mod">
          <ac:chgData name="Chen, Jenny" userId="9e5d2609-e966-414a-a781-86b749553645" providerId="ADAL" clId="{B404B699-1930-4154-935F-3485A41106B5}" dt="2019-03-22T23:02:14.325" v="620" actId="478"/>
          <ac:spMkLst>
            <pc:docMk/>
            <pc:sldMk cId="1964525849" sldId="266"/>
            <ac:spMk id="3" creationId="{3E79DBC8-C028-4B96-BE96-11F2C6551965}"/>
          </ac:spMkLst>
        </pc:spChg>
        <pc:spChg chg="mod">
          <ac:chgData name="Chen, Jenny" userId="9e5d2609-e966-414a-a781-86b749553645" providerId="ADAL" clId="{B404B699-1930-4154-935F-3485A41106B5}" dt="2019-03-27T19:56:07.424" v="5059"/>
          <ac:spMkLst>
            <pc:docMk/>
            <pc:sldMk cId="1964525849" sldId="266"/>
            <ac:spMk id="4" creationId="{E79C32EE-B86E-45F3-8705-1FA2324A4C7A}"/>
          </ac:spMkLst>
        </pc:spChg>
        <pc:spChg chg="add del mod">
          <ac:chgData name="Chen, Jenny" userId="9e5d2609-e966-414a-a781-86b749553645" providerId="ADAL" clId="{B404B699-1930-4154-935F-3485A41106B5}" dt="2019-03-22T23:02:11.638" v="619" actId="478"/>
          <ac:spMkLst>
            <pc:docMk/>
            <pc:sldMk cId="1964525849" sldId="266"/>
            <ac:spMk id="8" creationId="{3852F8E9-8F10-4311-8E49-E1A3D912BA38}"/>
          </ac:spMkLst>
        </pc:spChg>
        <pc:spChg chg="add del">
          <ac:chgData name="Chen, Jenny" userId="9e5d2609-e966-414a-a781-86b749553645" providerId="ADAL" clId="{B404B699-1930-4154-935F-3485A41106B5}" dt="2019-03-22T23:02:01.460" v="617"/>
          <ac:spMkLst>
            <pc:docMk/>
            <pc:sldMk cId="1964525849" sldId="266"/>
            <ac:spMk id="12" creationId="{4BD4CC03-EB2A-4AD8-A58D-52399D74B1D3}"/>
          </ac:spMkLst>
        </pc:spChg>
        <pc:spChg chg="add del mod">
          <ac:chgData name="Chen, Jenny" userId="9e5d2609-e966-414a-a781-86b749553645" providerId="ADAL" clId="{B404B699-1930-4154-935F-3485A41106B5}" dt="2019-03-27T19:48:58.270" v="4580" actId="478"/>
          <ac:spMkLst>
            <pc:docMk/>
            <pc:sldMk cId="1964525849" sldId="266"/>
            <ac:spMk id="13" creationId="{1B6AC3E3-EC33-4425-A926-8EE7E9F680F8}"/>
          </ac:spMkLst>
        </pc:spChg>
        <pc:spChg chg="add del mod">
          <ac:chgData name="Chen, Jenny" userId="9e5d2609-e966-414a-a781-86b749553645" providerId="ADAL" clId="{B404B699-1930-4154-935F-3485A41106B5}" dt="2019-03-27T19:48:59.014" v="4581" actId="478"/>
          <ac:spMkLst>
            <pc:docMk/>
            <pc:sldMk cId="1964525849" sldId="266"/>
            <ac:spMk id="14" creationId="{E745B035-B31A-41F5-BD04-5223F7A7516D}"/>
          </ac:spMkLst>
        </pc:spChg>
        <pc:picChg chg="mod">
          <ac:chgData name="Chen, Jenny" userId="9e5d2609-e966-414a-a781-86b749553645" providerId="ADAL" clId="{B404B699-1930-4154-935F-3485A41106B5}" dt="2019-03-27T19:56:26.563" v="5104" actId="1036"/>
          <ac:picMkLst>
            <pc:docMk/>
            <pc:sldMk cId="1964525849" sldId="266"/>
            <ac:picMk id="5" creationId="{95F7711C-F4B8-4865-8C07-5F2C866396A3}"/>
          </ac:picMkLst>
        </pc:picChg>
        <pc:picChg chg="mod">
          <ac:chgData name="Chen, Jenny" userId="9e5d2609-e966-414a-a781-86b749553645" providerId="ADAL" clId="{B404B699-1930-4154-935F-3485A41106B5}" dt="2019-03-27T19:56:26.563" v="5104" actId="1036"/>
          <ac:picMkLst>
            <pc:docMk/>
            <pc:sldMk cId="1964525849" sldId="266"/>
            <ac:picMk id="6" creationId="{CF932092-28F8-400F-9F98-72DB330E759D}"/>
          </ac:picMkLst>
        </pc:picChg>
        <pc:picChg chg="mod">
          <ac:chgData name="Chen, Jenny" userId="9e5d2609-e966-414a-a781-86b749553645" providerId="ADAL" clId="{B404B699-1930-4154-935F-3485A41106B5}" dt="2019-03-27T19:56:26.563" v="5104" actId="1036"/>
          <ac:picMkLst>
            <pc:docMk/>
            <pc:sldMk cId="1964525849" sldId="266"/>
            <ac:picMk id="7" creationId="{C232D7B7-8252-4600-8605-087917E89E4C}"/>
          </ac:picMkLst>
        </pc:picChg>
        <pc:picChg chg="mod">
          <ac:chgData name="Chen, Jenny" userId="9e5d2609-e966-414a-a781-86b749553645" providerId="ADAL" clId="{B404B699-1930-4154-935F-3485A41106B5}" dt="2019-03-27T19:56:13.457" v="5062" actId="1076"/>
          <ac:picMkLst>
            <pc:docMk/>
            <pc:sldMk cId="1964525849" sldId="266"/>
            <ac:picMk id="9" creationId="{4C274F97-ED51-4690-9B72-6A1477EAC736}"/>
          </ac:picMkLst>
        </pc:picChg>
        <pc:picChg chg="mod">
          <ac:chgData name="Chen, Jenny" userId="9e5d2609-e966-414a-a781-86b749553645" providerId="ADAL" clId="{B404B699-1930-4154-935F-3485A41106B5}" dt="2019-03-27T19:56:26.563" v="5104" actId="1036"/>
          <ac:picMkLst>
            <pc:docMk/>
            <pc:sldMk cId="1964525849" sldId="266"/>
            <ac:picMk id="10" creationId="{373DE4F6-3559-4DDE-9EEE-2BB42FE05CB9}"/>
          </ac:picMkLst>
        </pc:picChg>
        <pc:picChg chg="add del mod">
          <ac:chgData name="Chen, Jenny" userId="9e5d2609-e966-414a-a781-86b749553645" providerId="ADAL" clId="{B404B699-1930-4154-935F-3485A41106B5}" dt="2019-03-27T19:48:57.406" v="4579" actId="478"/>
          <ac:picMkLst>
            <pc:docMk/>
            <pc:sldMk cId="1964525849" sldId="266"/>
            <ac:picMk id="11" creationId="{7471B99A-CF76-45BC-BE04-2B512589F462}"/>
          </ac:picMkLst>
        </pc:picChg>
      </pc:sldChg>
      <pc:sldChg chg="add">
        <pc:chgData name="Chen, Jenny" userId="9e5d2609-e966-414a-a781-86b749553645" providerId="ADAL" clId="{B404B699-1930-4154-935F-3485A41106B5}" dt="2019-03-26T21:29:03.157" v="630"/>
        <pc:sldMkLst>
          <pc:docMk/>
          <pc:sldMk cId="2198786625" sldId="268"/>
        </pc:sldMkLst>
      </pc:sldChg>
      <pc:sldChg chg="modSp add modNotesTx">
        <pc:chgData name="Chen, Jenny" userId="9e5d2609-e966-414a-a781-86b749553645" providerId="ADAL" clId="{B404B699-1930-4154-935F-3485A41106B5}" dt="2019-04-01T16:57:34.714" v="11827" actId="313"/>
        <pc:sldMkLst>
          <pc:docMk/>
          <pc:sldMk cId="3298074202" sldId="269"/>
        </pc:sldMkLst>
        <pc:spChg chg="mod">
          <ac:chgData name="Chen, Jenny" userId="9e5d2609-e966-414a-a781-86b749553645" providerId="ADAL" clId="{B404B699-1930-4154-935F-3485A41106B5}" dt="2019-03-26T21:29:43.615" v="645" actId="20577"/>
          <ac:spMkLst>
            <pc:docMk/>
            <pc:sldMk cId="3298074202" sldId="269"/>
            <ac:spMk id="2" creationId="{0D1B10BE-4BDF-42AE-BC88-94BD2C1416F6}"/>
          </ac:spMkLst>
        </pc:spChg>
        <pc:spChg chg="mod">
          <ac:chgData name="Chen, Jenny" userId="9e5d2609-e966-414a-a781-86b749553645" providerId="ADAL" clId="{B404B699-1930-4154-935F-3485A41106B5}" dt="2019-04-01T16:57:34.714" v="11827" actId="313"/>
          <ac:spMkLst>
            <pc:docMk/>
            <pc:sldMk cId="3298074202" sldId="269"/>
            <ac:spMk id="3" creationId="{9975BF98-2454-48BA-B8B9-61B566A7010F}"/>
          </ac:spMkLst>
        </pc:spChg>
      </pc:sldChg>
      <pc:sldChg chg="modSp add">
        <pc:chgData name="Chen, Jenny" userId="9e5d2609-e966-414a-a781-86b749553645" providerId="ADAL" clId="{B404B699-1930-4154-935F-3485A41106B5}" dt="2019-04-01T16:58:18.997" v="11856" actId="313"/>
        <pc:sldMkLst>
          <pc:docMk/>
          <pc:sldMk cId="2855566523" sldId="270"/>
        </pc:sldMkLst>
        <pc:spChg chg="mod">
          <ac:chgData name="Chen, Jenny" userId="9e5d2609-e966-414a-a781-86b749553645" providerId="ADAL" clId="{B404B699-1930-4154-935F-3485A41106B5}" dt="2019-03-26T21:42:43.158" v="765" actId="20577"/>
          <ac:spMkLst>
            <pc:docMk/>
            <pc:sldMk cId="2855566523" sldId="270"/>
            <ac:spMk id="2" creationId="{0D1B10BE-4BDF-42AE-BC88-94BD2C1416F6}"/>
          </ac:spMkLst>
        </pc:spChg>
        <pc:spChg chg="mod">
          <ac:chgData name="Chen, Jenny" userId="9e5d2609-e966-414a-a781-86b749553645" providerId="ADAL" clId="{B404B699-1930-4154-935F-3485A41106B5}" dt="2019-04-01T16:58:18.997" v="11856" actId="313"/>
          <ac:spMkLst>
            <pc:docMk/>
            <pc:sldMk cId="2855566523" sldId="270"/>
            <ac:spMk id="3" creationId="{9975BF98-2454-48BA-B8B9-61B566A7010F}"/>
          </ac:spMkLst>
        </pc:spChg>
      </pc:sldChg>
      <pc:sldChg chg="modSp add modNotesTx">
        <pc:chgData name="Chen, Jenny" userId="9e5d2609-e966-414a-a781-86b749553645" providerId="ADAL" clId="{B404B699-1930-4154-935F-3485A41106B5}" dt="2019-03-29T21:37:47.295" v="9560" actId="20577"/>
        <pc:sldMkLst>
          <pc:docMk/>
          <pc:sldMk cId="688892427" sldId="271"/>
        </pc:sldMkLst>
        <pc:spChg chg="mod">
          <ac:chgData name="Chen, Jenny" userId="9e5d2609-e966-414a-a781-86b749553645" providerId="ADAL" clId="{B404B699-1930-4154-935F-3485A41106B5}" dt="2019-03-26T22:26:14.271" v="837" actId="20577"/>
          <ac:spMkLst>
            <pc:docMk/>
            <pc:sldMk cId="688892427" sldId="271"/>
            <ac:spMk id="2" creationId="{0EEE28A0-2B51-499B-8E33-CF4DC66AD031}"/>
          </ac:spMkLst>
        </pc:spChg>
        <pc:spChg chg="mod">
          <ac:chgData name="Chen, Jenny" userId="9e5d2609-e966-414a-a781-86b749553645" providerId="ADAL" clId="{B404B699-1930-4154-935F-3485A41106B5}" dt="2019-03-27T21:50:54.643" v="8671" actId="20577"/>
          <ac:spMkLst>
            <pc:docMk/>
            <pc:sldMk cId="688892427" sldId="271"/>
            <ac:spMk id="3" creationId="{9852E393-48AC-4364-AB1D-519FE3573A0A}"/>
          </ac:spMkLst>
        </pc:spChg>
      </pc:sldChg>
      <pc:sldChg chg="modSp add">
        <pc:chgData name="Chen, Jenny" userId="9e5d2609-e966-414a-a781-86b749553645" providerId="ADAL" clId="{B404B699-1930-4154-935F-3485A41106B5}" dt="2019-04-01T16:58:32.933" v="11858" actId="313"/>
        <pc:sldMkLst>
          <pc:docMk/>
          <pc:sldMk cId="3965436962" sldId="272"/>
        </pc:sldMkLst>
        <pc:spChg chg="mod">
          <ac:chgData name="Chen, Jenny" userId="9e5d2609-e966-414a-a781-86b749553645" providerId="ADAL" clId="{B404B699-1930-4154-935F-3485A41106B5}" dt="2019-03-27T18:05:39.366" v="3131" actId="20577"/>
          <ac:spMkLst>
            <pc:docMk/>
            <pc:sldMk cId="3965436962" sldId="272"/>
            <ac:spMk id="2" creationId="{0B28FB6B-7938-49A0-B5D4-6FBF002E9CC7}"/>
          </ac:spMkLst>
        </pc:spChg>
        <pc:spChg chg="mod">
          <ac:chgData name="Chen, Jenny" userId="9e5d2609-e966-414a-a781-86b749553645" providerId="ADAL" clId="{B404B699-1930-4154-935F-3485A41106B5}" dt="2019-04-01T16:58:32.933" v="11858" actId="313"/>
          <ac:spMkLst>
            <pc:docMk/>
            <pc:sldMk cId="3965436962" sldId="272"/>
            <ac:spMk id="3" creationId="{D5450880-3E75-472B-ACB4-0DDFD2EF3FFB}"/>
          </ac:spMkLst>
        </pc:spChg>
      </pc:sldChg>
      <pc:sldChg chg="addSp delSp modSp add ord">
        <pc:chgData name="Chen, Jenny" userId="9e5d2609-e966-414a-a781-86b749553645" providerId="ADAL" clId="{B404B699-1930-4154-935F-3485A41106B5}" dt="2019-04-01T16:58:51.848" v="11863" actId="313"/>
        <pc:sldMkLst>
          <pc:docMk/>
          <pc:sldMk cId="1584069862" sldId="273"/>
        </pc:sldMkLst>
        <pc:spChg chg="mod">
          <ac:chgData name="Chen, Jenny" userId="9e5d2609-e966-414a-a781-86b749553645" providerId="ADAL" clId="{B404B699-1930-4154-935F-3485A41106B5}" dt="2019-03-27T21:47:48.729" v="8521" actId="1076"/>
          <ac:spMkLst>
            <pc:docMk/>
            <pc:sldMk cId="1584069862" sldId="273"/>
            <ac:spMk id="2" creationId="{ADEF63E2-2A04-459C-AECC-AEF29628ADED}"/>
          </ac:spMkLst>
        </pc:spChg>
        <pc:spChg chg="mod">
          <ac:chgData name="Chen, Jenny" userId="9e5d2609-e966-414a-a781-86b749553645" providerId="ADAL" clId="{B404B699-1930-4154-935F-3485A41106B5}" dt="2019-04-01T16:58:51.848" v="11863" actId="313"/>
          <ac:spMkLst>
            <pc:docMk/>
            <pc:sldMk cId="1584069862" sldId="273"/>
            <ac:spMk id="4" creationId="{E79C32EE-B86E-45F3-8705-1FA2324A4C7A}"/>
          </ac:spMkLst>
        </pc:spChg>
        <pc:spChg chg="add del mod">
          <ac:chgData name="Chen, Jenny" userId="9e5d2609-e966-414a-a781-86b749553645" providerId="ADAL" clId="{B404B699-1930-4154-935F-3485A41106B5}" dt="2019-03-27T20:16:04.544" v="5548"/>
          <ac:spMkLst>
            <pc:docMk/>
            <pc:sldMk cId="1584069862" sldId="273"/>
            <ac:spMk id="6" creationId="{722851BC-8251-4591-A44D-4544D5B1B15C}"/>
          </ac:spMkLst>
        </pc:spChg>
        <pc:spChg chg="add mod">
          <ac:chgData name="Chen, Jenny" userId="9e5d2609-e966-414a-a781-86b749553645" providerId="ADAL" clId="{B404B699-1930-4154-935F-3485A41106B5}" dt="2019-03-27T20:17:10.672" v="5599" actId="20577"/>
          <ac:spMkLst>
            <pc:docMk/>
            <pc:sldMk cId="1584069862" sldId="273"/>
            <ac:spMk id="9" creationId="{061065E0-A53E-4C0C-9F1E-E13475F40004}"/>
          </ac:spMkLst>
        </pc:spChg>
        <pc:picChg chg="del">
          <ac:chgData name="Chen, Jenny" userId="9e5d2609-e966-414a-a781-86b749553645" providerId="ADAL" clId="{B404B699-1930-4154-935F-3485A41106B5}" dt="2019-03-27T20:13:44.237" v="5545" actId="478"/>
          <ac:picMkLst>
            <pc:docMk/>
            <pc:sldMk cId="1584069862" sldId="273"/>
            <ac:picMk id="5" creationId="{B51925EA-C587-424C-BEB2-0CB2EB3A2F2F}"/>
          </ac:picMkLst>
        </pc:picChg>
        <pc:picChg chg="add mod">
          <ac:chgData name="Chen, Jenny" userId="9e5d2609-e966-414a-a781-86b749553645" providerId="ADAL" clId="{B404B699-1930-4154-935F-3485A41106B5}" dt="2019-03-27T20:16:52.495" v="5586" actId="1038"/>
          <ac:picMkLst>
            <pc:docMk/>
            <pc:sldMk cId="1584069862" sldId="273"/>
            <ac:picMk id="7" creationId="{124B0F79-7834-4336-A151-7905FE57CAC5}"/>
          </ac:picMkLst>
        </pc:picChg>
        <pc:picChg chg="add mod">
          <ac:chgData name="Chen, Jenny" userId="9e5d2609-e966-414a-a781-86b749553645" providerId="ADAL" clId="{B404B699-1930-4154-935F-3485A41106B5}" dt="2019-03-27T20:16:52.495" v="5586" actId="1038"/>
          <ac:picMkLst>
            <pc:docMk/>
            <pc:sldMk cId="1584069862" sldId="273"/>
            <ac:picMk id="8" creationId="{222F093B-75C5-4C89-90F3-850453FF7CEF}"/>
          </ac:picMkLst>
        </pc:picChg>
      </pc:sldChg>
      <pc:sldChg chg="addSp delSp modSp add del ord">
        <pc:chgData name="Chen, Jenny" userId="9e5d2609-e966-414a-a781-86b749553645" providerId="ADAL" clId="{B404B699-1930-4154-935F-3485A41106B5}" dt="2019-03-27T21:04:14.477" v="7253" actId="20577"/>
        <pc:sldMkLst>
          <pc:docMk/>
          <pc:sldMk cId="4030833562" sldId="274"/>
        </pc:sldMkLst>
        <pc:spChg chg="mod">
          <ac:chgData name="Chen, Jenny" userId="9e5d2609-e966-414a-a781-86b749553645" providerId="ADAL" clId="{B404B699-1930-4154-935F-3485A41106B5}" dt="2019-03-27T19:56:39.355" v="5106" actId="1076"/>
          <ac:spMkLst>
            <pc:docMk/>
            <pc:sldMk cId="4030833562" sldId="274"/>
            <ac:spMk id="2" creationId="{ADEF63E2-2A04-459C-AECC-AEF29628ADED}"/>
          </ac:spMkLst>
        </pc:spChg>
        <pc:spChg chg="mod">
          <ac:chgData name="Chen, Jenny" userId="9e5d2609-e966-414a-a781-86b749553645" providerId="ADAL" clId="{B404B699-1930-4154-935F-3485A41106B5}" dt="2019-03-27T21:04:14.477" v="7253" actId="20577"/>
          <ac:spMkLst>
            <pc:docMk/>
            <pc:sldMk cId="4030833562" sldId="274"/>
            <ac:spMk id="4" creationId="{E79C32EE-B86E-45F3-8705-1FA2324A4C7A}"/>
          </ac:spMkLst>
        </pc:spChg>
        <pc:spChg chg="add del mod">
          <ac:chgData name="Chen, Jenny" userId="9e5d2609-e966-414a-a781-86b749553645" providerId="ADAL" clId="{B404B699-1930-4154-935F-3485A41106B5}" dt="2019-03-27T19:50:59.184" v="4718"/>
          <ac:spMkLst>
            <pc:docMk/>
            <pc:sldMk cId="4030833562" sldId="274"/>
            <ac:spMk id="8" creationId="{0F127210-BEB5-4706-9A26-E67E8451C274}"/>
          </ac:spMkLst>
        </pc:spChg>
        <pc:picChg chg="del">
          <ac:chgData name="Chen, Jenny" userId="9e5d2609-e966-414a-a781-86b749553645" providerId="ADAL" clId="{B404B699-1930-4154-935F-3485A41106B5}" dt="2019-03-27T19:50:52.296" v="4717" actId="478"/>
          <ac:picMkLst>
            <pc:docMk/>
            <pc:sldMk cId="4030833562" sldId="274"/>
            <ac:picMk id="5" creationId="{95F7711C-F4B8-4865-8C07-5F2C866396A3}"/>
          </ac:picMkLst>
        </pc:picChg>
        <pc:picChg chg="del">
          <ac:chgData name="Chen, Jenny" userId="9e5d2609-e966-414a-a781-86b749553645" providerId="ADAL" clId="{B404B699-1930-4154-935F-3485A41106B5}" dt="2019-03-27T19:50:52.296" v="4717" actId="478"/>
          <ac:picMkLst>
            <pc:docMk/>
            <pc:sldMk cId="4030833562" sldId="274"/>
            <ac:picMk id="6" creationId="{CF932092-28F8-400F-9F98-72DB330E759D}"/>
          </ac:picMkLst>
        </pc:picChg>
        <pc:picChg chg="del">
          <ac:chgData name="Chen, Jenny" userId="9e5d2609-e966-414a-a781-86b749553645" providerId="ADAL" clId="{B404B699-1930-4154-935F-3485A41106B5}" dt="2019-03-27T19:50:52.296" v="4717" actId="478"/>
          <ac:picMkLst>
            <pc:docMk/>
            <pc:sldMk cId="4030833562" sldId="274"/>
            <ac:picMk id="7" creationId="{C232D7B7-8252-4600-8605-087917E89E4C}"/>
          </ac:picMkLst>
        </pc:picChg>
        <pc:picChg chg="del">
          <ac:chgData name="Chen, Jenny" userId="9e5d2609-e966-414a-a781-86b749553645" providerId="ADAL" clId="{B404B699-1930-4154-935F-3485A41106B5}" dt="2019-03-27T19:51:30.721" v="4803" actId="478"/>
          <ac:picMkLst>
            <pc:docMk/>
            <pc:sldMk cId="4030833562" sldId="274"/>
            <ac:picMk id="9" creationId="{4C274F97-ED51-4690-9B72-6A1477EAC736}"/>
          </ac:picMkLst>
        </pc:picChg>
        <pc:picChg chg="del">
          <ac:chgData name="Chen, Jenny" userId="9e5d2609-e966-414a-a781-86b749553645" providerId="ADAL" clId="{B404B699-1930-4154-935F-3485A41106B5}" dt="2019-03-27T19:50:52.296" v="4717" actId="478"/>
          <ac:picMkLst>
            <pc:docMk/>
            <pc:sldMk cId="4030833562" sldId="274"/>
            <ac:picMk id="10" creationId="{373DE4F6-3559-4DDE-9EEE-2BB42FE05CB9}"/>
          </ac:picMkLst>
        </pc:picChg>
        <pc:picChg chg="add">
          <ac:chgData name="Chen, Jenny" userId="9e5d2609-e966-414a-a781-86b749553645" providerId="ADAL" clId="{B404B699-1930-4154-935F-3485A41106B5}" dt="2019-03-27T19:50:59.184" v="4718"/>
          <ac:picMkLst>
            <pc:docMk/>
            <pc:sldMk cId="4030833562" sldId="274"/>
            <ac:picMk id="11" creationId="{614D411A-1A32-447E-9F1F-7214FF3361A7}"/>
          </ac:picMkLst>
        </pc:picChg>
      </pc:sldChg>
      <pc:sldChg chg="addSp delSp modSp add ord">
        <pc:chgData name="Chen, Jenny" userId="9e5d2609-e966-414a-a781-86b749553645" providerId="ADAL" clId="{B404B699-1930-4154-935F-3485A41106B5}" dt="2019-03-29T21:46:48.939" v="9892" actId="1076"/>
        <pc:sldMkLst>
          <pc:docMk/>
          <pc:sldMk cId="3542492536" sldId="275"/>
        </pc:sldMkLst>
        <pc:spChg chg="mod">
          <ac:chgData name="Chen, Jenny" userId="9e5d2609-e966-414a-a781-86b749553645" providerId="ADAL" clId="{B404B699-1930-4154-935F-3485A41106B5}" dt="2019-03-27T20:20:26.839" v="5926" actId="20577"/>
          <ac:spMkLst>
            <pc:docMk/>
            <pc:sldMk cId="3542492536" sldId="275"/>
            <ac:spMk id="2" creationId="{ADEF63E2-2A04-459C-AECC-AEF29628ADED}"/>
          </ac:spMkLst>
        </pc:spChg>
        <pc:spChg chg="mod">
          <ac:chgData name="Chen, Jenny" userId="9e5d2609-e966-414a-a781-86b749553645" providerId="ADAL" clId="{B404B699-1930-4154-935F-3485A41106B5}" dt="2019-03-29T21:46:46.988" v="9890" actId="14100"/>
          <ac:spMkLst>
            <pc:docMk/>
            <pc:sldMk cId="3542492536" sldId="275"/>
            <ac:spMk id="4" creationId="{E79C32EE-B86E-45F3-8705-1FA2324A4C7A}"/>
          </ac:spMkLst>
        </pc:spChg>
        <pc:spChg chg="add del mod">
          <ac:chgData name="Chen, Jenny" userId="9e5d2609-e966-414a-a781-86b749553645" providerId="ADAL" clId="{B404B699-1930-4154-935F-3485A41106B5}" dt="2019-03-27T20:03:00.088" v="5386"/>
          <ac:spMkLst>
            <pc:docMk/>
            <pc:sldMk cId="3542492536" sldId="275"/>
            <ac:spMk id="5" creationId="{6BBF6A49-734E-4604-9703-CAEF1910D9C1}"/>
          </ac:spMkLst>
        </pc:spChg>
        <pc:spChg chg="add mod">
          <ac:chgData name="Chen, Jenny" userId="9e5d2609-e966-414a-a781-86b749553645" providerId="ADAL" clId="{B404B699-1930-4154-935F-3485A41106B5}" dt="2019-03-27T20:04:07.865" v="5397" actId="14100"/>
          <ac:spMkLst>
            <pc:docMk/>
            <pc:sldMk cId="3542492536" sldId="275"/>
            <ac:spMk id="9" creationId="{2472664C-7FD2-42D5-8D2E-26AF02790108}"/>
          </ac:spMkLst>
        </pc:spChg>
        <pc:picChg chg="add mod">
          <ac:chgData name="Chen, Jenny" userId="9e5d2609-e966-414a-a781-86b749553645" providerId="ADAL" clId="{B404B699-1930-4154-935F-3485A41106B5}" dt="2019-03-29T21:46:48.939" v="9892" actId="1076"/>
          <ac:picMkLst>
            <pc:docMk/>
            <pc:sldMk cId="3542492536" sldId="275"/>
            <ac:picMk id="6" creationId="{EAE3E025-3414-4666-86FE-713AD3E4B159}"/>
          </ac:picMkLst>
        </pc:picChg>
        <pc:picChg chg="del">
          <ac:chgData name="Chen, Jenny" userId="9e5d2609-e966-414a-a781-86b749553645" providerId="ADAL" clId="{B404B699-1930-4154-935F-3485A41106B5}" dt="2019-03-27T20:02:25.327" v="5385" actId="478"/>
          <ac:picMkLst>
            <pc:docMk/>
            <pc:sldMk cId="3542492536" sldId="275"/>
            <ac:picMk id="11" creationId="{614D411A-1A32-447E-9F1F-7214FF3361A7}"/>
          </ac:picMkLst>
        </pc:picChg>
        <pc:cxnChg chg="add del mod">
          <ac:chgData name="Chen, Jenny" userId="9e5d2609-e966-414a-a781-86b749553645" providerId="ADAL" clId="{B404B699-1930-4154-935F-3485A41106B5}" dt="2019-03-27T20:03:34.760" v="5392" actId="478"/>
          <ac:cxnSpMkLst>
            <pc:docMk/>
            <pc:sldMk cId="3542492536" sldId="275"/>
            <ac:cxnSpMk id="8" creationId="{4CCC6CFE-752E-4822-9441-14ACAD1B69EA}"/>
          </ac:cxnSpMkLst>
        </pc:cxnChg>
      </pc:sldChg>
      <pc:sldChg chg="addSp delSp modSp add ord">
        <pc:chgData name="Chen, Jenny" userId="9e5d2609-e966-414a-a781-86b749553645" providerId="ADAL" clId="{B404B699-1930-4154-935F-3485A41106B5}" dt="2019-03-29T21:54:30.986" v="10398" actId="20577"/>
        <pc:sldMkLst>
          <pc:docMk/>
          <pc:sldMk cId="2067321557" sldId="276"/>
        </pc:sldMkLst>
        <pc:spChg chg="mod">
          <ac:chgData name="Chen, Jenny" userId="9e5d2609-e966-414a-a781-86b749553645" providerId="ADAL" clId="{B404B699-1930-4154-935F-3485A41106B5}" dt="2019-03-27T20:23:07.858" v="6081" actId="20577"/>
          <ac:spMkLst>
            <pc:docMk/>
            <pc:sldMk cId="2067321557" sldId="276"/>
            <ac:spMk id="2" creationId="{ADEF63E2-2A04-459C-AECC-AEF29628ADED}"/>
          </ac:spMkLst>
        </pc:spChg>
        <pc:spChg chg="mod">
          <ac:chgData name="Chen, Jenny" userId="9e5d2609-e966-414a-a781-86b749553645" providerId="ADAL" clId="{B404B699-1930-4154-935F-3485A41106B5}" dt="2019-03-29T21:54:30.986" v="10398" actId="20577"/>
          <ac:spMkLst>
            <pc:docMk/>
            <pc:sldMk cId="2067321557" sldId="276"/>
            <ac:spMk id="4" creationId="{E79C32EE-B86E-45F3-8705-1FA2324A4C7A}"/>
          </ac:spMkLst>
        </pc:spChg>
        <pc:spChg chg="add del mod">
          <ac:chgData name="Chen, Jenny" userId="9e5d2609-e966-414a-a781-86b749553645" providerId="ADAL" clId="{B404B699-1930-4154-935F-3485A41106B5}" dt="2019-03-27T20:29:53.456" v="6447"/>
          <ac:spMkLst>
            <pc:docMk/>
            <pc:sldMk cId="2067321557" sldId="276"/>
            <ac:spMk id="6" creationId="{58866AF4-A1CC-433A-A727-92B072E567B7}"/>
          </ac:spMkLst>
        </pc:spChg>
        <pc:picChg chg="del">
          <ac:chgData name="Chen, Jenny" userId="9e5d2609-e966-414a-a781-86b749553645" providerId="ADAL" clId="{B404B699-1930-4154-935F-3485A41106B5}" dt="2019-03-27T20:29:25.882" v="6445" actId="478"/>
          <ac:picMkLst>
            <pc:docMk/>
            <pc:sldMk cId="2067321557" sldId="276"/>
            <ac:picMk id="5" creationId="{B51925EA-C587-424C-BEB2-0CB2EB3A2F2F}"/>
          </ac:picMkLst>
        </pc:picChg>
        <pc:picChg chg="add del">
          <ac:chgData name="Chen, Jenny" userId="9e5d2609-e966-414a-a781-86b749553645" providerId="ADAL" clId="{B404B699-1930-4154-935F-3485A41106B5}" dt="2019-03-27T20:29:54.821" v="6448" actId="478"/>
          <ac:picMkLst>
            <pc:docMk/>
            <pc:sldMk cId="2067321557" sldId="276"/>
            <ac:picMk id="7" creationId="{558917AA-6908-4B18-97B5-2A48D16B5D80}"/>
          </ac:picMkLst>
        </pc:picChg>
        <pc:picChg chg="add mod">
          <ac:chgData name="Chen, Jenny" userId="9e5d2609-e966-414a-a781-86b749553645" providerId="ADAL" clId="{B404B699-1930-4154-935F-3485A41106B5}" dt="2019-03-27T20:29:53.456" v="6447"/>
          <ac:picMkLst>
            <pc:docMk/>
            <pc:sldMk cId="2067321557" sldId="276"/>
            <ac:picMk id="8" creationId="{02A4C0EB-2A68-4778-8AD4-14827B9685DE}"/>
          </ac:picMkLst>
        </pc:picChg>
      </pc:sldChg>
      <pc:sldChg chg="addSp delSp modSp add ord">
        <pc:chgData name="Chen, Jenny" userId="9e5d2609-e966-414a-a781-86b749553645" providerId="ADAL" clId="{B404B699-1930-4154-935F-3485A41106B5}" dt="2019-04-01T16:58:37.893" v="11860" actId="313"/>
        <pc:sldMkLst>
          <pc:docMk/>
          <pc:sldMk cId="155266907" sldId="277"/>
        </pc:sldMkLst>
        <pc:spChg chg="mod">
          <ac:chgData name="Chen, Jenny" userId="9e5d2609-e966-414a-a781-86b749553645" providerId="ADAL" clId="{B404B699-1930-4154-935F-3485A41106B5}" dt="2019-03-27T21:13:01.765" v="7400" actId="20577"/>
          <ac:spMkLst>
            <pc:docMk/>
            <pc:sldMk cId="155266907" sldId="277"/>
            <ac:spMk id="2" creationId="{ADEF63E2-2A04-459C-AECC-AEF29628ADED}"/>
          </ac:spMkLst>
        </pc:spChg>
        <pc:spChg chg="mod">
          <ac:chgData name="Chen, Jenny" userId="9e5d2609-e966-414a-a781-86b749553645" providerId="ADAL" clId="{B404B699-1930-4154-935F-3485A41106B5}" dt="2019-04-01T16:58:37.893" v="11860" actId="313"/>
          <ac:spMkLst>
            <pc:docMk/>
            <pc:sldMk cId="155266907" sldId="277"/>
            <ac:spMk id="4" creationId="{E79C32EE-B86E-45F3-8705-1FA2324A4C7A}"/>
          </ac:spMkLst>
        </pc:spChg>
        <pc:spChg chg="del">
          <ac:chgData name="Chen, Jenny" userId="9e5d2609-e966-414a-a781-86b749553645" providerId="ADAL" clId="{B404B699-1930-4154-935F-3485A41106B5}" dt="2019-03-27T20:46:15.041" v="6845" actId="478"/>
          <ac:spMkLst>
            <pc:docMk/>
            <pc:sldMk cId="155266907" sldId="277"/>
            <ac:spMk id="6" creationId="{EBE57F98-2574-4F50-B663-3B4BDF61377B}"/>
          </ac:spMkLst>
        </pc:spChg>
        <pc:spChg chg="del">
          <ac:chgData name="Chen, Jenny" userId="9e5d2609-e966-414a-a781-86b749553645" providerId="ADAL" clId="{B404B699-1930-4154-935F-3485A41106B5}" dt="2019-03-27T20:46:15.041" v="6845" actId="478"/>
          <ac:spMkLst>
            <pc:docMk/>
            <pc:sldMk cId="155266907" sldId="277"/>
            <ac:spMk id="7" creationId="{7A9E8D10-984B-4B90-8DE4-217176DE4F53}"/>
          </ac:spMkLst>
        </pc:spChg>
        <pc:spChg chg="del">
          <ac:chgData name="Chen, Jenny" userId="9e5d2609-e966-414a-a781-86b749553645" providerId="ADAL" clId="{B404B699-1930-4154-935F-3485A41106B5}" dt="2019-03-27T20:46:15.041" v="6845" actId="478"/>
          <ac:spMkLst>
            <pc:docMk/>
            <pc:sldMk cId="155266907" sldId="277"/>
            <ac:spMk id="8" creationId="{C5B83D62-EEA5-4D39-AD4A-C586DA6C74CB}"/>
          </ac:spMkLst>
        </pc:spChg>
        <pc:spChg chg="del">
          <ac:chgData name="Chen, Jenny" userId="9e5d2609-e966-414a-a781-86b749553645" providerId="ADAL" clId="{B404B699-1930-4154-935F-3485A41106B5}" dt="2019-03-27T20:46:15.041" v="6845" actId="478"/>
          <ac:spMkLst>
            <pc:docMk/>
            <pc:sldMk cId="155266907" sldId="277"/>
            <ac:spMk id="9" creationId="{28A66EC6-D15A-4789-9B7D-65DF3D745367}"/>
          </ac:spMkLst>
        </pc:spChg>
        <pc:spChg chg="del">
          <ac:chgData name="Chen, Jenny" userId="9e5d2609-e966-414a-a781-86b749553645" providerId="ADAL" clId="{B404B699-1930-4154-935F-3485A41106B5}" dt="2019-03-27T20:46:15.041" v="6845" actId="478"/>
          <ac:spMkLst>
            <pc:docMk/>
            <pc:sldMk cId="155266907" sldId="277"/>
            <ac:spMk id="10" creationId="{2F1DF30A-6045-4B85-A2EA-077ED39C485A}"/>
          </ac:spMkLst>
        </pc:spChg>
        <pc:spChg chg="del">
          <ac:chgData name="Chen, Jenny" userId="9e5d2609-e966-414a-a781-86b749553645" providerId="ADAL" clId="{B404B699-1930-4154-935F-3485A41106B5}" dt="2019-03-27T20:46:15.041" v="6845" actId="478"/>
          <ac:spMkLst>
            <pc:docMk/>
            <pc:sldMk cId="155266907" sldId="277"/>
            <ac:spMk id="11" creationId="{7995CC85-8539-47C6-ABF0-FC8F3A04616C}"/>
          </ac:spMkLst>
        </pc:spChg>
        <pc:spChg chg="del">
          <ac:chgData name="Chen, Jenny" userId="9e5d2609-e966-414a-a781-86b749553645" providerId="ADAL" clId="{B404B699-1930-4154-935F-3485A41106B5}" dt="2019-03-27T20:46:15.041" v="6845" actId="478"/>
          <ac:spMkLst>
            <pc:docMk/>
            <pc:sldMk cId="155266907" sldId="277"/>
            <ac:spMk id="12" creationId="{45328489-8978-4866-8CB4-F5548E7E0225}"/>
          </ac:spMkLst>
        </pc:spChg>
        <pc:spChg chg="add del mod">
          <ac:chgData name="Chen, Jenny" userId="9e5d2609-e966-414a-a781-86b749553645" providerId="ADAL" clId="{B404B699-1930-4154-935F-3485A41106B5}" dt="2019-03-27T21:11:33.375" v="7302"/>
          <ac:spMkLst>
            <pc:docMk/>
            <pc:sldMk cId="155266907" sldId="277"/>
            <ac:spMk id="13" creationId="{03F5330D-807F-4B79-90BB-38BE0E1FA6F8}"/>
          </ac:spMkLst>
        </pc:spChg>
        <pc:picChg chg="del">
          <ac:chgData name="Chen, Jenny" userId="9e5d2609-e966-414a-a781-86b749553645" providerId="ADAL" clId="{B404B699-1930-4154-935F-3485A41106B5}" dt="2019-03-27T20:46:15.584" v="6846" actId="478"/>
          <ac:picMkLst>
            <pc:docMk/>
            <pc:sldMk cId="155266907" sldId="277"/>
            <ac:picMk id="5" creationId="{61785DC9-F8F5-4FCE-B7EB-2755BD228F0C}"/>
          </ac:picMkLst>
        </pc:picChg>
        <pc:picChg chg="add mod">
          <ac:chgData name="Chen, Jenny" userId="9e5d2609-e966-414a-a781-86b749553645" providerId="ADAL" clId="{B404B699-1930-4154-935F-3485A41106B5}" dt="2019-03-29T21:48:37.071" v="9913" actId="1076"/>
          <ac:picMkLst>
            <pc:docMk/>
            <pc:sldMk cId="155266907" sldId="277"/>
            <ac:picMk id="14" creationId="{9262DA8F-CE85-4E5D-BA98-8F389BB5E1F8}"/>
          </ac:picMkLst>
        </pc:picChg>
      </pc:sldChg>
      <pc:sldChg chg="addSp delSp modSp add">
        <pc:chgData name="Chen, Jenny" userId="9e5d2609-e966-414a-a781-86b749553645" providerId="ADAL" clId="{B404B699-1930-4154-935F-3485A41106B5}" dt="2019-03-27T21:52:35.003" v="8714" actId="20577"/>
        <pc:sldMkLst>
          <pc:docMk/>
          <pc:sldMk cId="722747195" sldId="278"/>
        </pc:sldMkLst>
        <pc:spChg chg="mod">
          <ac:chgData name="Chen, Jenny" userId="9e5d2609-e966-414a-a781-86b749553645" providerId="ADAL" clId="{B404B699-1930-4154-935F-3485A41106B5}" dt="2019-03-27T21:38:12.845" v="8099" actId="20577"/>
          <ac:spMkLst>
            <pc:docMk/>
            <pc:sldMk cId="722747195" sldId="278"/>
            <ac:spMk id="2" creationId="{E1214357-952C-440B-975A-6E76A4B41DE5}"/>
          </ac:spMkLst>
        </pc:spChg>
        <pc:spChg chg="del">
          <ac:chgData name="Chen, Jenny" userId="9e5d2609-e966-414a-a781-86b749553645" providerId="ADAL" clId="{B404B699-1930-4154-935F-3485A41106B5}" dt="2019-03-27T21:37:37.395" v="8054"/>
          <ac:spMkLst>
            <pc:docMk/>
            <pc:sldMk cId="722747195" sldId="278"/>
            <ac:spMk id="3" creationId="{D7DA89A9-52F4-410E-A126-D10AE8144D9F}"/>
          </ac:spMkLst>
        </pc:spChg>
        <pc:spChg chg="add mod">
          <ac:chgData name="Chen, Jenny" userId="9e5d2609-e966-414a-a781-86b749553645" providerId="ADAL" clId="{B404B699-1930-4154-935F-3485A41106B5}" dt="2019-03-27T21:52:35.003" v="8714" actId="20577"/>
          <ac:spMkLst>
            <pc:docMk/>
            <pc:sldMk cId="722747195" sldId="278"/>
            <ac:spMk id="4" creationId="{44CC5392-D5C5-4931-86B4-182B61D8EE12}"/>
          </ac:spMkLst>
        </pc:spChg>
      </pc:sldChg>
      <pc:sldChg chg="addSp delSp modSp add">
        <pc:chgData name="Chen, Jenny" userId="9e5d2609-e966-414a-a781-86b749553645" providerId="ADAL" clId="{B404B699-1930-4154-935F-3485A41106B5}" dt="2019-03-29T18:16:58.295" v="9488" actId="20577"/>
        <pc:sldMkLst>
          <pc:docMk/>
          <pc:sldMk cId="2062239557" sldId="281"/>
        </pc:sldMkLst>
        <pc:spChg chg="mod">
          <ac:chgData name="Chen, Jenny" userId="9e5d2609-e966-414a-a781-86b749553645" providerId="ADAL" clId="{B404B699-1930-4154-935F-3485A41106B5}" dt="2019-03-29T18:16:58.295" v="9488" actId="20577"/>
          <ac:spMkLst>
            <pc:docMk/>
            <pc:sldMk cId="2062239557" sldId="281"/>
            <ac:spMk id="2" creationId="{ADEF63E2-2A04-459C-AECC-AEF29628ADED}"/>
          </ac:spMkLst>
        </pc:spChg>
        <pc:spChg chg="mod">
          <ac:chgData name="Chen, Jenny" userId="9e5d2609-e966-414a-a781-86b749553645" providerId="ADAL" clId="{B404B699-1930-4154-935F-3485A41106B5}" dt="2019-03-29T18:16:38.676" v="9472"/>
          <ac:spMkLst>
            <pc:docMk/>
            <pc:sldMk cId="2062239557" sldId="281"/>
            <ac:spMk id="4" creationId="{E79C32EE-B86E-45F3-8705-1FA2324A4C7A}"/>
          </ac:spMkLst>
        </pc:spChg>
        <pc:spChg chg="add del mod">
          <ac:chgData name="Chen, Jenny" userId="9e5d2609-e966-414a-a781-86b749553645" providerId="ADAL" clId="{B404B699-1930-4154-935F-3485A41106B5}" dt="2019-03-29T17:46:08.004" v="9104" actId="478"/>
          <ac:spMkLst>
            <pc:docMk/>
            <pc:sldMk cId="2062239557" sldId="281"/>
            <ac:spMk id="5" creationId="{01645297-319D-44C7-A6A7-D7A221F5B6BF}"/>
          </ac:spMkLst>
        </pc:spChg>
        <pc:spChg chg="add mod">
          <ac:chgData name="Chen, Jenny" userId="9e5d2609-e966-414a-a781-86b749553645" providerId="ADAL" clId="{B404B699-1930-4154-935F-3485A41106B5}" dt="2019-03-29T17:47:21.321" v="9202" actId="208"/>
          <ac:spMkLst>
            <pc:docMk/>
            <pc:sldMk cId="2062239557" sldId="281"/>
            <ac:spMk id="7" creationId="{1D7553AE-3998-45ED-BC35-7C84F7AB00AA}"/>
          </ac:spMkLst>
        </pc:spChg>
        <pc:picChg chg="del">
          <ac:chgData name="Chen, Jenny" userId="9e5d2609-e966-414a-a781-86b749553645" providerId="ADAL" clId="{B404B699-1930-4154-935F-3485A41106B5}" dt="2019-03-29T17:46:09.764" v="9106" actId="478"/>
          <ac:picMkLst>
            <pc:docMk/>
            <pc:sldMk cId="2062239557" sldId="281"/>
            <ac:picMk id="6" creationId="{E4F0BE70-9763-46C5-997D-BDDCB4F52551}"/>
          </ac:picMkLst>
        </pc:picChg>
        <pc:picChg chg="add mod">
          <ac:chgData name="Chen, Jenny" userId="9e5d2609-e966-414a-a781-86b749553645" providerId="ADAL" clId="{B404B699-1930-4154-935F-3485A41106B5}" dt="2019-03-29T17:46:59.149" v="9199" actId="1076"/>
          <ac:picMkLst>
            <pc:docMk/>
            <pc:sldMk cId="2062239557" sldId="281"/>
            <ac:picMk id="9" creationId="{14F99C3D-3C79-4B75-89F9-89864BEF85FF}"/>
          </ac:picMkLst>
        </pc:picChg>
        <pc:picChg chg="del">
          <ac:chgData name="Chen, Jenny" userId="9e5d2609-e966-414a-a781-86b749553645" providerId="ADAL" clId="{B404B699-1930-4154-935F-3485A41106B5}" dt="2019-03-29T17:46:06.088" v="9103" actId="478"/>
          <ac:picMkLst>
            <pc:docMk/>
            <pc:sldMk cId="2062239557" sldId="281"/>
            <ac:picMk id="2052" creationId="{0A88455C-EB5C-4E43-9A43-5D6FA0F67146}"/>
          </ac:picMkLst>
        </pc:picChg>
        <pc:picChg chg="del">
          <ac:chgData name="Chen, Jenny" userId="9e5d2609-e966-414a-a781-86b749553645" providerId="ADAL" clId="{B404B699-1930-4154-935F-3485A41106B5}" dt="2019-03-29T17:46:09.238" v="9105" actId="478"/>
          <ac:picMkLst>
            <pc:docMk/>
            <pc:sldMk cId="2062239557" sldId="281"/>
            <ac:picMk id="2054" creationId="{459A35D3-3C78-4A1C-A85E-E525BA69B3A9}"/>
          </ac:picMkLst>
        </pc:picChg>
      </pc:sldChg>
      <pc:sldChg chg="modSp">
        <pc:chgData name="Chen, Jenny" userId="9e5d2609-e966-414a-a781-86b749553645" providerId="ADAL" clId="{B404B699-1930-4154-935F-3485A41106B5}" dt="2019-03-29T22:14:22.445" v="11825" actId="20577"/>
        <pc:sldMkLst>
          <pc:docMk/>
          <pc:sldMk cId="1133661730" sldId="282"/>
        </pc:sldMkLst>
        <pc:spChg chg="mod">
          <ac:chgData name="Chen, Jenny" userId="9e5d2609-e966-414a-a781-86b749553645" providerId="ADAL" clId="{B404B699-1930-4154-935F-3485A41106B5}" dt="2019-03-29T22:03:22.645" v="11076" actId="20577"/>
          <ac:spMkLst>
            <pc:docMk/>
            <pc:sldMk cId="1133661730" sldId="282"/>
            <ac:spMk id="2" creationId="{6EF30495-2367-4577-9641-385E08E0F293}"/>
          </ac:spMkLst>
        </pc:spChg>
        <pc:spChg chg="mod">
          <ac:chgData name="Chen, Jenny" userId="9e5d2609-e966-414a-a781-86b749553645" providerId="ADAL" clId="{B404B699-1930-4154-935F-3485A41106B5}" dt="2019-03-29T22:14:22.445" v="11825" actId="20577"/>
          <ac:spMkLst>
            <pc:docMk/>
            <pc:sldMk cId="1133661730" sldId="282"/>
            <ac:spMk id="3" creationId="{4E7589AF-6E5F-4109-97E1-CDC526EFA1DB}"/>
          </ac:spMkLst>
        </pc:spChg>
      </pc:sldChg>
      <pc:sldChg chg="modSp">
        <pc:chgData name="Chen, Jenny" userId="9e5d2609-e966-414a-a781-86b749553645" providerId="ADAL" clId="{B404B699-1930-4154-935F-3485A41106B5}" dt="2019-03-29T21:54:48.312" v="10402" actId="403"/>
        <pc:sldMkLst>
          <pc:docMk/>
          <pc:sldMk cId="159153630" sldId="283"/>
        </pc:sldMkLst>
        <pc:graphicFrameChg chg="mod">
          <ac:chgData name="Chen, Jenny" userId="9e5d2609-e966-414a-a781-86b749553645" providerId="ADAL" clId="{B404B699-1930-4154-935F-3485A41106B5}" dt="2019-03-29T21:54:48.312" v="10402" actId="403"/>
          <ac:graphicFrameMkLst>
            <pc:docMk/>
            <pc:sldMk cId="159153630" sldId="283"/>
            <ac:graphicFrameMk id="11" creationId="{21DFFB43-871F-463A-A86B-EAE82CC5B6F5}"/>
          </ac:graphicFrameMkLst>
        </pc:graphicFrameChg>
      </pc:sldChg>
      <pc:sldMasterChg chg="modSldLayout">
        <pc:chgData name="Chen, Jenny" userId="9e5d2609-e966-414a-a781-86b749553645" providerId="ADAL" clId="{B404B699-1930-4154-935F-3485A41106B5}" dt="2019-03-21T22:20:10.762" v="365" actId="14100"/>
        <pc:sldMasterMkLst>
          <pc:docMk/>
          <pc:sldMasterMk cId="653309650" sldId="2147483648"/>
        </pc:sldMasterMkLst>
        <pc:sldLayoutChg chg="modSp">
          <pc:chgData name="Chen, Jenny" userId="9e5d2609-e966-414a-a781-86b749553645" providerId="ADAL" clId="{B404B699-1930-4154-935F-3485A41106B5}" dt="2019-03-21T22:20:10.762" v="365" actId="14100"/>
          <pc:sldLayoutMkLst>
            <pc:docMk/>
            <pc:sldMasterMk cId="653309650" sldId="2147483648"/>
            <pc:sldLayoutMk cId="1329874810" sldId="2147483649"/>
          </pc:sldLayoutMkLst>
          <pc:spChg chg="mod">
            <ac:chgData name="Chen, Jenny" userId="9e5d2609-e966-414a-a781-86b749553645" providerId="ADAL" clId="{B404B699-1930-4154-935F-3485A41106B5}" dt="2019-03-21T22:19:53.423" v="315" actId="20577"/>
            <ac:spMkLst>
              <pc:docMk/>
              <pc:sldMasterMk cId="653309650" sldId="2147483648"/>
              <pc:sldLayoutMk cId="1329874810" sldId="2147483649"/>
              <ac:spMk id="15" creationId="{138633C0-2225-4203-8672-BE1FF8F3CB26}"/>
            </ac:spMkLst>
          </pc:spChg>
          <pc:spChg chg="mod">
            <ac:chgData name="Chen, Jenny" userId="9e5d2609-e966-414a-a781-86b749553645" providerId="ADAL" clId="{B404B699-1930-4154-935F-3485A41106B5}" dt="2019-03-21T22:20:10.762" v="365" actId="14100"/>
            <ac:spMkLst>
              <pc:docMk/>
              <pc:sldMasterMk cId="653309650" sldId="2147483648"/>
              <pc:sldLayoutMk cId="1329874810" sldId="2147483649"/>
              <ac:spMk id="16" creationId="{DA9AFD60-3737-4450-BE19-5CF0B1965CC6}"/>
            </ac:spMkLst>
          </pc:spChg>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5.svg"/><Relationship Id="rId5" Type="http://schemas.openxmlformats.org/officeDocument/2006/relationships/image" Target="../media/image33.png"/><Relationship Id="rId6" Type="http://schemas.openxmlformats.org/officeDocument/2006/relationships/image" Target="../media/image37.svg"/><Relationship Id="rId1" Type="http://schemas.openxmlformats.org/officeDocument/2006/relationships/image" Target="../media/image31.png"/><Relationship Id="rId2" Type="http://schemas.openxmlformats.org/officeDocument/2006/relationships/image" Target="../media/image3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5.svg"/><Relationship Id="rId5" Type="http://schemas.openxmlformats.org/officeDocument/2006/relationships/image" Target="../media/image33.png"/><Relationship Id="rId6" Type="http://schemas.openxmlformats.org/officeDocument/2006/relationships/image" Target="../media/image37.svg"/><Relationship Id="rId1" Type="http://schemas.openxmlformats.org/officeDocument/2006/relationships/image" Target="../media/image31.png"/><Relationship Id="rId2" Type="http://schemas.openxmlformats.org/officeDocument/2006/relationships/image" Target="../media/image33.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90EDAC-EB03-4F0B-863B-4CDD47C65531}"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0D45CDFB-37C0-48FF-AD35-C82527C25CBA}">
      <dgm:prSet custT="1"/>
      <dgm:spPr/>
      <dgm:t>
        <a:bodyPr/>
        <a:lstStyle/>
        <a:p>
          <a:pPr>
            <a:lnSpc>
              <a:spcPct val="100000"/>
            </a:lnSpc>
            <a:defRPr b="1"/>
          </a:pPr>
          <a:r>
            <a:rPr lang="en-US" sz="1800" dirty="0"/>
            <a:t>Act on the low-hanging fruit</a:t>
          </a:r>
        </a:p>
      </dgm:t>
    </dgm:pt>
    <dgm:pt modelId="{E29C0345-F397-4FBE-80E1-0D4909C6E141}" type="parTrans" cxnId="{FF91BE78-2646-4388-BBCD-486C617BF269}">
      <dgm:prSet/>
      <dgm:spPr/>
      <dgm:t>
        <a:bodyPr/>
        <a:lstStyle/>
        <a:p>
          <a:endParaRPr lang="en-US"/>
        </a:p>
      </dgm:t>
    </dgm:pt>
    <dgm:pt modelId="{50DC5F11-9997-4DF3-A560-EE36CED7B400}" type="sibTrans" cxnId="{FF91BE78-2646-4388-BBCD-486C617BF269}">
      <dgm:prSet/>
      <dgm:spPr/>
      <dgm:t>
        <a:bodyPr/>
        <a:lstStyle/>
        <a:p>
          <a:endParaRPr lang="en-US"/>
        </a:p>
      </dgm:t>
    </dgm:pt>
    <dgm:pt modelId="{559FC2A6-DEAF-433B-9D29-C366F7EEBE98}">
      <dgm:prSet custT="1"/>
      <dgm:spPr/>
      <dgm:t>
        <a:bodyPr/>
        <a:lstStyle/>
        <a:p>
          <a:pPr>
            <a:lnSpc>
              <a:spcPct val="100000"/>
            </a:lnSpc>
            <a:defRPr b="1"/>
          </a:pPr>
          <a:r>
            <a:rPr lang="en-US" sz="1800" dirty="0"/>
            <a:t>Conduct a user journey mapping exercise to define touch points across sites / channels</a:t>
          </a:r>
        </a:p>
      </dgm:t>
    </dgm:pt>
    <dgm:pt modelId="{A1ABB341-27EE-4361-AAE9-D5A633147A8C}" type="parTrans" cxnId="{7B538199-8EAB-40C7-AF3F-CCE79B4420E3}">
      <dgm:prSet/>
      <dgm:spPr/>
      <dgm:t>
        <a:bodyPr/>
        <a:lstStyle/>
        <a:p>
          <a:endParaRPr lang="en-US"/>
        </a:p>
      </dgm:t>
    </dgm:pt>
    <dgm:pt modelId="{BB01F08C-6513-4160-B8CA-4983486E407D}" type="sibTrans" cxnId="{7B538199-8EAB-40C7-AF3F-CCE79B4420E3}">
      <dgm:prSet/>
      <dgm:spPr/>
      <dgm:t>
        <a:bodyPr/>
        <a:lstStyle/>
        <a:p>
          <a:endParaRPr lang="en-US"/>
        </a:p>
      </dgm:t>
    </dgm:pt>
    <dgm:pt modelId="{C5850E1A-40F0-4853-A6D9-9850E99DCECB}">
      <dgm:prSet custT="1"/>
      <dgm:spPr/>
      <dgm:t>
        <a:bodyPr/>
        <a:lstStyle/>
        <a:p>
          <a:pPr>
            <a:lnSpc>
              <a:spcPct val="100000"/>
            </a:lnSpc>
            <a:defRPr b="1"/>
          </a:pPr>
          <a:r>
            <a:rPr lang="en-US" sz="1800" dirty="0"/>
            <a:t>Evaluate content to map them to your users’ journey</a:t>
          </a:r>
        </a:p>
      </dgm:t>
    </dgm:pt>
    <dgm:pt modelId="{CEDAB416-0996-49B3-A095-8A8FA2B11BCA}" type="parTrans" cxnId="{C6EF36B7-CCBD-4AB9-8454-422615A4CBA1}">
      <dgm:prSet/>
      <dgm:spPr/>
      <dgm:t>
        <a:bodyPr/>
        <a:lstStyle/>
        <a:p>
          <a:endParaRPr lang="en-US"/>
        </a:p>
      </dgm:t>
    </dgm:pt>
    <dgm:pt modelId="{FAA10502-A36C-4FEF-9A37-72A5A818D615}" type="sibTrans" cxnId="{C6EF36B7-CCBD-4AB9-8454-422615A4CBA1}">
      <dgm:prSet/>
      <dgm:spPr/>
      <dgm:t>
        <a:bodyPr/>
        <a:lstStyle/>
        <a:p>
          <a:endParaRPr lang="en-US"/>
        </a:p>
      </dgm:t>
    </dgm:pt>
    <dgm:pt modelId="{21B2212F-BCBD-4976-810B-20104695C66B}">
      <dgm:prSet custT="1"/>
      <dgm:spPr/>
      <dgm:t>
        <a:bodyPr/>
        <a:lstStyle/>
        <a:p>
          <a:pPr>
            <a:lnSpc>
              <a:spcPct val="100000"/>
            </a:lnSpc>
          </a:pPr>
          <a:r>
            <a:rPr lang="en-US" sz="1400" dirty="0"/>
            <a:t>Inventory your content </a:t>
          </a:r>
        </a:p>
      </dgm:t>
    </dgm:pt>
    <dgm:pt modelId="{66E4114D-8FD2-47FA-ADCB-4D5C2B9C9779}" type="parTrans" cxnId="{A5E327B8-F24F-4683-BE10-C1A9A44AE150}">
      <dgm:prSet/>
      <dgm:spPr/>
      <dgm:t>
        <a:bodyPr/>
        <a:lstStyle/>
        <a:p>
          <a:endParaRPr lang="en-US"/>
        </a:p>
      </dgm:t>
    </dgm:pt>
    <dgm:pt modelId="{CB3E8B92-9263-4DD8-8A01-56B54B15ECC0}" type="sibTrans" cxnId="{A5E327B8-F24F-4683-BE10-C1A9A44AE150}">
      <dgm:prSet/>
      <dgm:spPr/>
      <dgm:t>
        <a:bodyPr/>
        <a:lstStyle/>
        <a:p>
          <a:endParaRPr lang="en-US"/>
        </a:p>
      </dgm:t>
    </dgm:pt>
    <dgm:pt modelId="{89A69AAC-860E-4950-9020-26EAE00126CC}">
      <dgm:prSet custT="1"/>
      <dgm:spPr/>
      <dgm:t>
        <a:bodyPr/>
        <a:lstStyle/>
        <a:p>
          <a:pPr>
            <a:lnSpc>
              <a:spcPct val="100000"/>
            </a:lnSpc>
          </a:pPr>
          <a:r>
            <a:rPr lang="en-US" sz="1400" dirty="0"/>
            <a:t>Affinity mapping exercise to re-organize content</a:t>
          </a:r>
        </a:p>
      </dgm:t>
    </dgm:pt>
    <dgm:pt modelId="{5C2B1690-6398-49EE-8D11-E98123D87708}" type="parTrans" cxnId="{CBF8CB4A-5934-4732-A1B9-FF7BAFD17B62}">
      <dgm:prSet/>
      <dgm:spPr/>
      <dgm:t>
        <a:bodyPr/>
        <a:lstStyle/>
        <a:p>
          <a:endParaRPr lang="en-US"/>
        </a:p>
      </dgm:t>
    </dgm:pt>
    <dgm:pt modelId="{65B96925-D12B-42F9-B648-D7DAF3E99B21}" type="sibTrans" cxnId="{CBF8CB4A-5934-4732-A1B9-FF7BAFD17B62}">
      <dgm:prSet/>
      <dgm:spPr/>
      <dgm:t>
        <a:bodyPr/>
        <a:lstStyle/>
        <a:p>
          <a:endParaRPr lang="en-US"/>
        </a:p>
      </dgm:t>
    </dgm:pt>
    <dgm:pt modelId="{6166D053-7ABF-4E94-B408-6E7AC8A2034F}">
      <dgm:prSet custT="1"/>
      <dgm:spPr/>
      <dgm:t>
        <a:bodyPr/>
        <a:lstStyle/>
        <a:p>
          <a:pPr>
            <a:lnSpc>
              <a:spcPct val="100000"/>
            </a:lnSpc>
          </a:pPr>
          <a:r>
            <a:rPr lang="en-US" sz="1400" dirty="0"/>
            <a:t>Create site map for new site architecture</a:t>
          </a:r>
          <a:endParaRPr lang="en-US" sz="1100" dirty="0"/>
        </a:p>
      </dgm:t>
    </dgm:pt>
    <dgm:pt modelId="{9B7C0EB8-C548-4FB8-8F1D-27A5BB4E6EF7}" type="parTrans" cxnId="{543D847A-74FA-4C7C-A4D5-EB594388606C}">
      <dgm:prSet/>
      <dgm:spPr/>
      <dgm:t>
        <a:bodyPr/>
        <a:lstStyle/>
        <a:p>
          <a:endParaRPr lang="en-US"/>
        </a:p>
      </dgm:t>
    </dgm:pt>
    <dgm:pt modelId="{8CF2820D-F50E-4193-851B-BA3A49E8A588}" type="sibTrans" cxnId="{543D847A-74FA-4C7C-A4D5-EB594388606C}">
      <dgm:prSet/>
      <dgm:spPr/>
      <dgm:t>
        <a:bodyPr/>
        <a:lstStyle/>
        <a:p>
          <a:endParaRPr lang="en-US"/>
        </a:p>
      </dgm:t>
    </dgm:pt>
    <dgm:pt modelId="{7BDF0E6B-E18D-4EFA-8B90-D275B7DA483E}" type="pres">
      <dgm:prSet presAssocID="{0D90EDAC-EB03-4F0B-863B-4CDD47C65531}" presName="root" presStyleCnt="0">
        <dgm:presLayoutVars>
          <dgm:dir/>
          <dgm:resizeHandles val="exact"/>
        </dgm:presLayoutVars>
      </dgm:prSet>
      <dgm:spPr/>
      <dgm:t>
        <a:bodyPr/>
        <a:lstStyle/>
        <a:p>
          <a:endParaRPr lang="en-US"/>
        </a:p>
      </dgm:t>
    </dgm:pt>
    <dgm:pt modelId="{F5FAE81C-28C1-428F-BD43-9C2C5CDDA069}" type="pres">
      <dgm:prSet presAssocID="{0D45CDFB-37C0-48FF-AD35-C82527C25CBA}" presName="compNode" presStyleCnt="0"/>
      <dgm:spPr/>
    </dgm:pt>
    <dgm:pt modelId="{6399DE8C-8FBD-4438-BFBF-1B81E6464ECE}" type="pres">
      <dgm:prSet presAssocID="{0D45CDFB-37C0-48FF-AD35-C82527C25CB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a:ln>
          <a:noFill/>
        </a:ln>
      </dgm:spPr>
      <dgm:extLst>
        <a:ext uri="{E40237B7-FDA0-4F09-8148-C483321AD2D9}">
          <dgm14:cNvPr xmlns:dgm14="http://schemas.microsoft.com/office/drawing/2010/diagram" id="0" name="" descr="Apple"/>
        </a:ext>
      </dgm:extLst>
    </dgm:pt>
    <dgm:pt modelId="{6A0EA69C-4743-4D54-BA36-C70F599EEB58}" type="pres">
      <dgm:prSet presAssocID="{0D45CDFB-37C0-48FF-AD35-C82527C25CBA}" presName="iconSpace" presStyleCnt="0"/>
      <dgm:spPr/>
    </dgm:pt>
    <dgm:pt modelId="{2420FBE1-702D-4F90-A0A2-554D1F4F20F5}" type="pres">
      <dgm:prSet presAssocID="{0D45CDFB-37C0-48FF-AD35-C82527C25CBA}" presName="parTx" presStyleLbl="revTx" presStyleIdx="0" presStyleCnt="6">
        <dgm:presLayoutVars>
          <dgm:chMax val="0"/>
          <dgm:chPref val="0"/>
        </dgm:presLayoutVars>
      </dgm:prSet>
      <dgm:spPr/>
      <dgm:t>
        <a:bodyPr/>
        <a:lstStyle/>
        <a:p>
          <a:endParaRPr lang="en-US"/>
        </a:p>
      </dgm:t>
    </dgm:pt>
    <dgm:pt modelId="{C75A0288-35A9-40F6-B9B2-5242CFC1277A}" type="pres">
      <dgm:prSet presAssocID="{0D45CDFB-37C0-48FF-AD35-C82527C25CBA}" presName="txSpace" presStyleCnt="0"/>
      <dgm:spPr/>
    </dgm:pt>
    <dgm:pt modelId="{78A1BB62-0C3A-4F0C-B56C-AE5C82DA7662}" type="pres">
      <dgm:prSet presAssocID="{0D45CDFB-37C0-48FF-AD35-C82527C25CBA}" presName="desTx" presStyleLbl="revTx" presStyleIdx="1" presStyleCnt="6">
        <dgm:presLayoutVars/>
      </dgm:prSet>
      <dgm:spPr/>
    </dgm:pt>
    <dgm:pt modelId="{04B9B09D-6041-42FA-98DC-29091A1FDDFC}" type="pres">
      <dgm:prSet presAssocID="{50DC5F11-9997-4DF3-A560-EE36CED7B400}" presName="sibTrans" presStyleCnt="0"/>
      <dgm:spPr/>
    </dgm:pt>
    <dgm:pt modelId="{E1E2B046-C9E0-46B7-9498-5798E9FE0C03}" type="pres">
      <dgm:prSet presAssocID="{559FC2A6-DEAF-433B-9D29-C366F7EEBE98}" presName="compNode" presStyleCnt="0"/>
      <dgm:spPr/>
    </dgm:pt>
    <dgm:pt modelId="{6D61EC5B-41B0-4708-9467-34233C31B13D}" type="pres">
      <dgm:prSet presAssocID="{559FC2A6-DEAF-433B-9D29-C366F7EEBE9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a:noFill/>
        </a:ln>
      </dgm:spPr>
      <dgm:extLst>
        <a:ext uri="{E40237B7-FDA0-4F09-8148-C483321AD2D9}">
          <dgm14:cNvPr xmlns:dgm14="http://schemas.microsoft.com/office/drawing/2010/diagram" id="0" name="" descr="Users"/>
        </a:ext>
      </dgm:extLst>
    </dgm:pt>
    <dgm:pt modelId="{41151606-2A19-433E-90BF-B163B3A6A6D1}" type="pres">
      <dgm:prSet presAssocID="{559FC2A6-DEAF-433B-9D29-C366F7EEBE98}" presName="iconSpace" presStyleCnt="0"/>
      <dgm:spPr/>
    </dgm:pt>
    <dgm:pt modelId="{FB899A96-31CC-4994-8994-6AD527BABCFC}" type="pres">
      <dgm:prSet presAssocID="{559FC2A6-DEAF-433B-9D29-C366F7EEBE98}" presName="parTx" presStyleLbl="revTx" presStyleIdx="2" presStyleCnt="6">
        <dgm:presLayoutVars>
          <dgm:chMax val="0"/>
          <dgm:chPref val="0"/>
        </dgm:presLayoutVars>
      </dgm:prSet>
      <dgm:spPr/>
      <dgm:t>
        <a:bodyPr/>
        <a:lstStyle/>
        <a:p>
          <a:endParaRPr lang="en-US"/>
        </a:p>
      </dgm:t>
    </dgm:pt>
    <dgm:pt modelId="{11B1BB0C-02A8-4FA2-8942-30FED5E71BDF}" type="pres">
      <dgm:prSet presAssocID="{559FC2A6-DEAF-433B-9D29-C366F7EEBE98}" presName="txSpace" presStyleCnt="0"/>
      <dgm:spPr/>
    </dgm:pt>
    <dgm:pt modelId="{73B36269-7C37-42EC-940A-FBAEDCD3EC2C}" type="pres">
      <dgm:prSet presAssocID="{559FC2A6-DEAF-433B-9D29-C366F7EEBE98}" presName="desTx" presStyleLbl="revTx" presStyleIdx="3" presStyleCnt="6">
        <dgm:presLayoutVars/>
      </dgm:prSet>
      <dgm:spPr/>
    </dgm:pt>
    <dgm:pt modelId="{7EB45F90-D928-497C-BEB0-71D56DF19AEA}" type="pres">
      <dgm:prSet presAssocID="{BB01F08C-6513-4160-B8CA-4983486E407D}" presName="sibTrans" presStyleCnt="0"/>
      <dgm:spPr/>
    </dgm:pt>
    <dgm:pt modelId="{4B4536AD-1FF7-43EF-9AA2-590919D3E176}" type="pres">
      <dgm:prSet presAssocID="{C5850E1A-40F0-4853-A6D9-9850E99DCECB}" presName="compNode" presStyleCnt="0"/>
      <dgm:spPr/>
    </dgm:pt>
    <dgm:pt modelId="{BA8CC71B-DF13-49A6-A2C7-0CF2C3630CC5}" type="pres">
      <dgm:prSet presAssocID="{C5850E1A-40F0-4853-A6D9-9850E99DCEC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a:blipFill>
        <a:ln>
          <a:noFill/>
        </a:ln>
      </dgm:spPr>
      <dgm:extLst>
        <a:ext uri="{E40237B7-FDA0-4F09-8148-C483321AD2D9}">
          <dgm14:cNvPr xmlns:dgm14="http://schemas.microsoft.com/office/drawing/2010/diagram" id="0" name="" descr="Checklist"/>
        </a:ext>
      </dgm:extLst>
    </dgm:pt>
    <dgm:pt modelId="{E84915DA-68D8-43B6-97E1-DA8B246B412E}" type="pres">
      <dgm:prSet presAssocID="{C5850E1A-40F0-4853-A6D9-9850E99DCECB}" presName="iconSpace" presStyleCnt="0"/>
      <dgm:spPr/>
    </dgm:pt>
    <dgm:pt modelId="{EA43CE13-2C50-4D4C-80C4-D1D0D9095BAA}" type="pres">
      <dgm:prSet presAssocID="{C5850E1A-40F0-4853-A6D9-9850E99DCECB}" presName="parTx" presStyleLbl="revTx" presStyleIdx="4" presStyleCnt="6">
        <dgm:presLayoutVars>
          <dgm:chMax val="0"/>
          <dgm:chPref val="0"/>
        </dgm:presLayoutVars>
      </dgm:prSet>
      <dgm:spPr/>
      <dgm:t>
        <a:bodyPr/>
        <a:lstStyle/>
        <a:p>
          <a:endParaRPr lang="en-US"/>
        </a:p>
      </dgm:t>
    </dgm:pt>
    <dgm:pt modelId="{D09175E5-47A0-448A-8752-8623C87A9C93}" type="pres">
      <dgm:prSet presAssocID="{C5850E1A-40F0-4853-A6D9-9850E99DCECB}" presName="txSpace" presStyleCnt="0"/>
      <dgm:spPr/>
    </dgm:pt>
    <dgm:pt modelId="{511417AF-C6D1-480F-82A0-3AE9316D106E}" type="pres">
      <dgm:prSet presAssocID="{C5850E1A-40F0-4853-A6D9-9850E99DCECB}" presName="desTx" presStyleLbl="revTx" presStyleIdx="5" presStyleCnt="6">
        <dgm:presLayoutVars/>
      </dgm:prSet>
      <dgm:spPr/>
      <dgm:t>
        <a:bodyPr/>
        <a:lstStyle/>
        <a:p>
          <a:endParaRPr lang="en-US"/>
        </a:p>
      </dgm:t>
    </dgm:pt>
  </dgm:ptLst>
  <dgm:cxnLst>
    <dgm:cxn modelId="{FF91BE78-2646-4388-BBCD-486C617BF269}" srcId="{0D90EDAC-EB03-4F0B-863B-4CDD47C65531}" destId="{0D45CDFB-37C0-48FF-AD35-C82527C25CBA}" srcOrd="0" destOrd="0" parTransId="{E29C0345-F397-4FBE-80E1-0D4909C6E141}" sibTransId="{50DC5F11-9997-4DF3-A560-EE36CED7B400}"/>
    <dgm:cxn modelId="{AB99EC19-BD4A-4290-8508-339F47E7E5F5}" type="presOf" srcId="{559FC2A6-DEAF-433B-9D29-C366F7EEBE98}" destId="{FB899A96-31CC-4994-8994-6AD527BABCFC}" srcOrd="0" destOrd="0" presId="urn:microsoft.com/office/officeart/2018/5/layout/CenteredIconLabelDescriptionList"/>
    <dgm:cxn modelId="{AE632B36-09E2-4C8F-A636-3F6BDFA67C20}" type="presOf" srcId="{0D45CDFB-37C0-48FF-AD35-C82527C25CBA}" destId="{2420FBE1-702D-4F90-A0A2-554D1F4F20F5}" srcOrd="0" destOrd="0" presId="urn:microsoft.com/office/officeart/2018/5/layout/CenteredIconLabelDescriptionList"/>
    <dgm:cxn modelId="{C6EF36B7-CCBD-4AB9-8454-422615A4CBA1}" srcId="{0D90EDAC-EB03-4F0B-863B-4CDD47C65531}" destId="{C5850E1A-40F0-4853-A6D9-9850E99DCECB}" srcOrd="2" destOrd="0" parTransId="{CEDAB416-0996-49B3-A095-8A8FA2B11BCA}" sibTransId="{FAA10502-A36C-4FEF-9A37-72A5A818D615}"/>
    <dgm:cxn modelId="{7B538199-8EAB-40C7-AF3F-CCE79B4420E3}" srcId="{0D90EDAC-EB03-4F0B-863B-4CDD47C65531}" destId="{559FC2A6-DEAF-433B-9D29-C366F7EEBE98}" srcOrd="1" destOrd="0" parTransId="{A1ABB341-27EE-4361-AAE9-D5A633147A8C}" sibTransId="{BB01F08C-6513-4160-B8CA-4983486E407D}"/>
    <dgm:cxn modelId="{029B925D-D935-4F87-A0D9-FC989D62AA5B}" type="presOf" srcId="{6166D053-7ABF-4E94-B408-6E7AC8A2034F}" destId="{511417AF-C6D1-480F-82A0-3AE9316D106E}" srcOrd="0" destOrd="2" presId="urn:microsoft.com/office/officeart/2018/5/layout/CenteredIconLabelDescriptionList"/>
    <dgm:cxn modelId="{F4312CBC-50ED-489D-B770-AEAA4A4BBDED}" type="presOf" srcId="{C5850E1A-40F0-4853-A6D9-9850E99DCECB}" destId="{EA43CE13-2C50-4D4C-80C4-D1D0D9095BAA}" srcOrd="0" destOrd="0" presId="urn:microsoft.com/office/officeart/2018/5/layout/CenteredIconLabelDescriptionList"/>
    <dgm:cxn modelId="{0D4970E7-4207-45A9-BDDB-E843D6E8ED1F}" type="presOf" srcId="{21B2212F-BCBD-4976-810B-20104695C66B}" destId="{511417AF-C6D1-480F-82A0-3AE9316D106E}" srcOrd="0" destOrd="0" presId="urn:microsoft.com/office/officeart/2018/5/layout/CenteredIconLabelDescriptionList"/>
    <dgm:cxn modelId="{CBF8CB4A-5934-4732-A1B9-FF7BAFD17B62}" srcId="{C5850E1A-40F0-4853-A6D9-9850E99DCECB}" destId="{89A69AAC-860E-4950-9020-26EAE00126CC}" srcOrd="1" destOrd="0" parTransId="{5C2B1690-6398-49EE-8D11-E98123D87708}" sibTransId="{65B96925-D12B-42F9-B648-D7DAF3E99B21}"/>
    <dgm:cxn modelId="{C2624C8C-BFB7-410D-904A-3A65B211BE1A}" type="presOf" srcId="{89A69AAC-860E-4950-9020-26EAE00126CC}" destId="{511417AF-C6D1-480F-82A0-3AE9316D106E}" srcOrd="0" destOrd="1" presId="urn:microsoft.com/office/officeart/2018/5/layout/CenteredIconLabelDescriptionList"/>
    <dgm:cxn modelId="{543D847A-74FA-4C7C-A4D5-EB594388606C}" srcId="{C5850E1A-40F0-4853-A6D9-9850E99DCECB}" destId="{6166D053-7ABF-4E94-B408-6E7AC8A2034F}" srcOrd="2" destOrd="0" parTransId="{9B7C0EB8-C548-4FB8-8F1D-27A5BB4E6EF7}" sibTransId="{8CF2820D-F50E-4193-851B-BA3A49E8A588}"/>
    <dgm:cxn modelId="{A5E327B8-F24F-4683-BE10-C1A9A44AE150}" srcId="{C5850E1A-40F0-4853-A6D9-9850E99DCECB}" destId="{21B2212F-BCBD-4976-810B-20104695C66B}" srcOrd="0" destOrd="0" parTransId="{66E4114D-8FD2-47FA-ADCB-4D5C2B9C9779}" sibTransId="{CB3E8B92-9263-4DD8-8A01-56B54B15ECC0}"/>
    <dgm:cxn modelId="{FBB3C5B0-A67B-4B58-A1CB-7BFCFF3F8591}" type="presOf" srcId="{0D90EDAC-EB03-4F0B-863B-4CDD47C65531}" destId="{7BDF0E6B-E18D-4EFA-8B90-D275B7DA483E}" srcOrd="0" destOrd="0" presId="urn:microsoft.com/office/officeart/2018/5/layout/CenteredIconLabelDescriptionList"/>
    <dgm:cxn modelId="{F93F42A5-20E0-42A4-B935-F4691F4A1D62}" type="presParOf" srcId="{7BDF0E6B-E18D-4EFA-8B90-D275B7DA483E}" destId="{F5FAE81C-28C1-428F-BD43-9C2C5CDDA069}" srcOrd="0" destOrd="0" presId="urn:microsoft.com/office/officeart/2018/5/layout/CenteredIconLabelDescriptionList"/>
    <dgm:cxn modelId="{933B23F8-F88C-46A5-926B-413C990F8E6E}" type="presParOf" srcId="{F5FAE81C-28C1-428F-BD43-9C2C5CDDA069}" destId="{6399DE8C-8FBD-4438-BFBF-1B81E6464ECE}" srcOrd="0" destOrd="0" presId="urn:microsoft.com/office/officeart/2018/5/layout/CenteredIconLabelDescriptionList"/>
    <dgm:cxn modelId="{B6C985A9-A8A4-472A-84B8-F1F76503508F}" type="presParOf" srcId="{F5FAE81C-28C1-428F-BD43-9C2C5CDDA069}" destId="{6A0EA69C-4743-4D54-BA36-C70F599EEB58}" srcOrd="1" destOrd="0" presId="urn:microsoft.com/office/officeart/2018/5/layout/CenteredIconLabelDescriptionList"/>
    <dgm:cxn modelId="{B0CF03F2-692C-4D64-AF4E-A6416EB5D2C7}" type="presParOf" srcId="{F5FAE81C-28C1-428F-BD43-9C2C5CDDA069}" destId="{2420FBE1-702D-4F90-A0A2-554D1F4F20F5}" srcOrd="2" destOrd="0" presId="urn:microsoft.com/office/officeart/2018/5/layout/CenteredIconLabelDescriptionList"/>
    <dgm:cxn modelId="{3356FBDB-6425-4039-87A0-661195EAA268}" type="presParOf" srcId="{F5FAE81C-28C1-428F-BD43-9C2C5CDDA069}" destId="{C75A0288-35A9-40F6-B9B2-5242CFC1277A}" srcOrd="3" destOrd="0" presId="urn:microsoft.com/office/officeart/2018/5/layout/CenteredIconLabelDescriptionList"/>
    <dgm:cxn modelId="{F8ECD874-A9E5-4205-9777-5E0EB3AD989B}" type="presParOf" srcId="{F5FAE81C-28C1-428F-BD43-9C2C5CDDA069}" destId="{78A1BB62-0C3A-4F0C-B56C-AE5C82DA7662}" srcOrd="4" destOrd="0" presId="urn:microsoft.com/office/officeart/2018/5/layout/CenteredIconLabelDescriptionList"/>
    <dgm:cxn modelId="{5549B65D-8FA8-4233-A524-091E3F76C9DB}" type="presParOf" srcId="{7BDF0E6B-E18D-4EFA-8B90-D275B7DA483E}" destId="{04B9B09D-6041-42FA-98DC-29091A1FDDFC}" srcOrd="1" destOrd="0" presId="urn:microsoft.com/office/officeart/2018/5/layout/CenteredIconLabelDescriptionList"/>
    <dgm:cxn modelId="{85C90FBD-0035-4CBC-8E49-B5EBC0ED24E3}" type="presParOf" srcId="{7BDF0E6B-E18D-4EFA-8B90-D275B7DA483E}" destId="{E1E2B046-C9E0-46B7-9498-5798E9FE0C03}" srcOrd="2" destOrd="0" presId="urn:microsoft.com/office/officeart/2018/5/layout/CenteredIconLabelDescriptionList"/>
    <dgm:cxn modelId="{B5D2E251-913F-45B1-87F7-AD6F790589B5}" type="presParOf" srcId="{E1E2B046-C9E0-46B7-9498-5798E9FE0C03}" destId="{6D61EC5B-41B0-4708-9467-34233C31B13D}" srcOrd="0" destOrd="0" presId="urn:microsoft.com/office/officeart/2018/5/layout/CenteredIconLabelDescriptionList"/>
    <dgm:cxn modelId="{7C1EF02A-9C43-4D96-8BDC-550EDFCE50D6}" type="presParOf" srcId="{E1E2B046-C9E0-46B7-9498-5798E9FE0C03}" destId="{41151606-2A19-433E-90BF-B163B3A6A6D1}" srcOrd="1" destOrd="0" presId="urn:microsoft.com/office/officeart/2018/5/layout/CenteredIconLabelDescriptionList"/>
    <dgm:cxn modelId="{416E8B9A-989F-40A4-B3C4-8DB507C620C3}" type="presParOf" srcId="{E1E2B046-C9E0-46B7-9498-5798E9FE0C03}" destId="{FB899A96-31CC-4994-8994-6AD527BABCFC}" srcOrd="2" destOrd="0" presId="urn:microsoft.com/office/officeart/2018/5/layout/CenteredIconLabelDescriptionList"/>
    <dgm:cxn modelId="{CDA9EE26-9D51-4BD6-BADF-293C8EE2BD56}" type="presParOf" srcId="{E1E2B046-C9E0-46B7-9498-5798E9FE0C03}" destId="{11B1BB0C-02A8-4FA2-8942-30FED5E71BDF}" srcOrd="3" destOrd="0" presId="urn:microsoft.com/office/officeart/2018/5/layout/CenteredIconLabelDescriptionList"/>
    <dgm:cxn modelId="{BCFB0CD4-DD42-4814-B315-D104FFD254A0}" type="presParOf" srcId="{E1E2B046-C9E0-46B7-9498-5798E9FE0C03}" destId="{73B36269-7C37-42EC-940A-FBAEDCD3EC2C}" srcOrd="4" destOrd="0" presId="urn:microsoft.com/office/officeart/2018/5/layout/CenteredIconLabelDescriptionList"/>
    <dgm:cxn modelId="{6F5DC8EB-573A-404A-A0F7-25B08C0FD79C}" type="presParOf" srcId="{7BDF0E6B-E18D-4EFA-8B90-D275B7DA483E}" destId="{7EB45F90-D928-497C-BEB0-71D56DF19AEA}" srcOrd="3" destOrd="0" presId="urn:microsoft.com/office/officeart/2018/5/layout/CenteredIconLabelDescriptionList"/>
    <dgm:cxn modelId="{5DD717A3-819B-4047-9B5C-D57F70188AC5}" type="presParOf" srcId="{7BDF0E6B-E18D-4EFA-8B90-D275B7DA483E}" destId="{4B4536AD-1FF7-43EF-9AA2-590919D3E176}" srcOrd="4" destOrd="0" presId="urn:microsoft.com/office/officeart/2018/5/layout/CenteredIconLabelDescriptionList"/>
    <dgm:cxn modelId="{28347993-91B0-4875-9F34-9C2E1BE22040}" type="presParOf" srcId="{4B4536AD-1FF7-43EF-9AA2-590919D3E176}" destId="{BA8CC71B-DF13-49A6-A2C7-0CF2C3630CC5}" srcOrd="0" destOrd="0" presId="urn:microsoft.com/office/officeart/2018/5/layout/CenteredIconLabelDescriptionList"/>
    <dgm:cxn modelId="{BA148207-CA85-4C30-B52F-E09F37A0AF3A}" type="presParOf" srcId="{4B4536AD-1FF7-43EF-9AA2-590919D3E176}" destId="{E84915DA-68D8-43B6-97E1-DA8B246B412E}" srcOrd="1" destOrd="0" presId="urn:microsoft.com/office/officeart/2018/5/layout/CenteredIconLabelDescriptionList"/>
    <dgm:cxn modelId="{D9FB1869-DBCC-417C-83C4-017A2D4FB192}" type="presParOf" srcId="{4B4536AD-1FF7-43EF-9AA2-590919D3E176}" destId="{EA43CE13-2C50-4D4C-80C4-D1D0D9095BAA}" srcOrd="2" destOrd="0" presId="urn:microsoft.com/office/officeart/2018/5/layout/CenteredIconLabelDescriptionList"/>
    <dgm:cxn modelId="{C9CEC993-0886-4843-9870-DC97934E9393}" type="presParOf" srcId="{4B4536AD-1FF7-43EF-9AA2-590919D3E176}" destId="{D09175E5-47A0-448A-8752-8623C87A9C93}" srcOrd="3" destOrd="0" presId="urn:microsoft.com/office/officeart/2018/5/layout/CenteredIconLabelDescriptionList"/>
    <dgm:cxn modelId="{9D726F56-EE59-490E-B249-8A066BEF5CF8}" type="presParOf" srcId="{4B4536AD-1FF7-43EF-9AA2-590919D3E176}" destId="{511417AF-C6D1-480F-82A0-3AE9316D106E}"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99DE8C-8FBD-4438-BFBF-1B81E6464ECE}">
      <dsp:nvSpPr>
        <dsp:cNvPr id="0" name=""/>
        <dsp:cNvSpPr/>
      </dsp:nvSpPr>
      <dsp:spPr>
        <a:xfrm>
          <a:off x="1020487" y="586809"/>
          <a:ext cx="1098562" cy="1098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420FBE1-702D-4F90-A0A2-554D1F4F20F5}">
      <dsp:nvSpPr>
        <dsp:cNvPr id="0" name=""/>
        <dsp:cNvSpPr/>
      </dsp:nvSpPr>
      <dsp:spPr>
        <a:xfrm>
          <a:off x="393" y="1822014"/>
          <a:ext cx="3138750" cy="8386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800100">
            <a:lnSpc>
              <a:spcPct val="100000"/>
            </a:lnSpc>
            <a:spcBef>
              <a:spcPct val="0"/>
            </a:spcBef>
            <a:spcAft>
              <a:spcPct val="35000"/>
            </a:spcAft>
            <a:defRPr b="1"/>
          </a:pPr>
          <a:r>
            <a:rPr lang="en-US" sz="1800" kern="1200" dirty="0"/>
            <a:t>Act on the low-hanging fruit</a:t>
          </a:r>
        </a:p>
      </dsp:txBody>
      <dsp:txXfrm>
        <a:off x="393" y="1822014"/>
        <a:ext cx="3138750" cy="838634"/>
      </dsp:txXfrm>
    </dsp:sp>
    <dsp:sp modelId="{78A1BB62-0C3A-4F0C-B56C-AE5C82DA7662}">
      <dsp:nvSpPr>
        <dsp:cNvPr id="0" name=""/>
        <dsp:cNvSpPr/>
      </dsp:nvSpPr>
      <dsp:spPr>
        <a:xfrm>
          <a:off x="393" y="2724203"/>
          <a:ext cx="3138750" cy="1040324"/>
        </a:xfrm>
        <a:prstGeom prst="rect">
          <a:avLst/>
        </a:prstGeom>
        <a:noFill/>
        <a:ln>
          <a:noFill/>
        </a:ln>
        <a:effectLst/>
      </dsp:spPr>
      <dsp:style>
        <a:lnRef idx="0">
          <a:scrgbClr r="0" g="0" b="0"/>
        </a:lnRef>
        <a:fillRef idx="0">
          <a:scrgbClr r="0" g="0" b="0"/>
        </a:fillRef>
        <a:effectRef idx="0">
          <a:scrgbClr r="0" g="0" b="0"/>
        </a:effectRef>
        <a:fontRef idx="minor"/>
      </dsp:style>
    </dsp:sp>
    <dsp:sp modelId="{6D61EC5B-41B0-4708-9467-34233C31B13D}">
      <dsp:nvSpPr>
        <dsp:cNvPr id="0" name=""/>
        <dsp:cNvSpPr/>
      </dsp:nvSpPr>
      <dsp:spPr>
        <a:xfrm>
          <a:off x="4708518" y="586809"/>
          <a:ext cx="1098562" cy="1098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B899A96-31CC-4994-8994-6AD527BABCFC}">
      <dsp:nvSpPr>
        <dsp:cNvPr id="0" name=""/>
        <dsp:cNvSpPr/>
      </dsp:nvSpPr>
      <dsp:spPr>
        <a:xfrm>
          <a:off x="3688425" y="1822014"/>
          <a:ext cx="3138750" cy="8386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800100">
            <a:lnSpc>
              <a:spcPct val="100000"/>
            </a:lnSpc>
            <a:spcBef>
              <a:spcPct val="0"/>
            </a:spcBef>
            <a:spcAft>
              <a:spcPct val="35000"/>
            </a:spcAft>
            <a:defRPr b="1"/>
          </a:pPr>
          <a:r>
            <a:rPr lang="en-US" sz="1800" kern="1200" dirty="0"/>
            <a:t>Conduct a user journey mapping exercise to define touch points across sites / channels</a:t>
          </a:r>
        </a:p>
      </dsp:txBody>
      <dsp:txXfrm>
        <a:off x="3688425" y="1822014"/>
        <a:ext cx="3138750" cy="838634"/>
      </dsp:txXfrm>
    </dsp:sp>
    <dsp:sp modelId="{73B36269-7C37-42EC-940A-FBAEDCD3EC2C}">
      <dsp:nvSpPr>
        <dsp:cNvPr id="0" name=""/>
        <dsp:cNvSpPr/>
      </dsp:nvSpPr>
      <dsp:spPr>
        <a:xfrm>
          <a:off x="3688425" y="2724203"/>
          <a:ext cx="3138750" cy="1040324"/>
        </a:xfrm>
        <a:prstGeom prst="rect">
          <a:avLst/>
        </a:prstGeom>
        <a:noFill/>
        <a:ln>
          <a:noFill/>
        </a:ln>
        <a:effectLst/>
      </dsp:spPr>
      <dsp:style>
        <a:lnRef idx="0">
          <a:scrgbClr r="0" g="0" b="0"/>
        </a:lnRef>
        <a:fillRef idx="0">
          <a:scrgbClr r="0" g="0" b="0"/>
        </a:fillRef>
        <a:effectRef idx="0">
          <a:scrgbClr r="0" g="0" b="0"/>
        </a:effectRef>
        <a:fontRef idx="minor"/>
      </dsp:style>
    </dsp:sp>
    <dsp:sp modelId="{BA8CC71B-DF13-49A6-A2C7-0CF2C3630CC5}">
      <dsp:nvSpPr>
        <dsp:cNvPr id="0" name=""/>
        <dsp:cNvSpPr/>
      </dsp:nvSpPr>
      <dsp:spPr>
        <a:xfrm>
          <a:off x="8396550" y="586809"/>
          <a:ext cx="1098562" cy="10985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A43CE13-2C50-4D4C-80C4-D1D0D9095BAA}">
      <dsp:nvSpPr>
        <dsp:cNvPr id="0" name=""/>
        <dsp:cNvSpPr/>
      </dsp:nvSpPr>
      <dsp:spPr>
        <a:xfrm>
          <a:off x="7376456" y="1822014"/>
          <a:ext cx="3138750" cy="8386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800100">
            <a:lnSpc>
              <a:spcPct val="100000"/>
            </a:lnSpc>
            <a:spcBef>
              <a:spcPct val="0"/>
            </a:spcBef>
            <a:spcAft>
              <a:spcPct val="35000"/>
            </a:spcAft>
            <a:defRPr b="1"/>
          </a:pPr>
          <a:r>
            <a:rPr lang="en-US" sz="1800" kern="1200" dirty="0"/>
            <a:t>Evaluate content to map them to your users’ journey</a:t>
          </a:r>
        </a:p>
      </dsp:txBody>
      <dsp:txXfrm>
        <a:off x="7376456" y="1822014"/>
        <a:ext cx="3138750" cy="838634"/>
      </dsp:txXfrm>
    </dsp:sp>
    <dsp:sp modelId="{511417AF-C6D1-480F-82A0-3AE9316D106E}">
      <dsp:nvSpPr>
        <dsp:cNvPr id="0" name=""/>
        <dsp:cNvSpPr/>
      </dsp:nvSpPr>
      <dsp:spPr>
        <a:xfrm>
          <a:off x="7376456" y="2724203"/>
          <a:ext cx="3138750" cy="10403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622300">
            <a:lnSpc>
              <a:spcPct val="100000"/>
            </a:lnSpc>
            <a:spcBef>
              <a:spcPct val="0"/>
            </a:spcBef>
            <a:spcAft>
              <a:spcPct val="35000"/>
            </a:spcAft>
          </a:pPr>
          <a:r>
            <a:rPr lang="en-US" sz="1400" kern="1200" dirty="0"/>
            <a:t>Inventory your content </a:t>
          </a:r>
        </a:p>
        <a:p>
          <a:pPr lvl="0" algn="ctr" defTabSz="622300">
            <a:lnSpc>
              <a:spcPct val="100000"/>
            </a:lnSpc>
            <a:spcBef>
              <a:spcPct val="0"/>
            </a:spcBef>
            <a:spcAft>
              <a:spcPct val="35000"/>
            </a:spcAft>
          </a:pPr>
          <a:r>
            <a:rPr lang="en-US" sz="1400" kern="1200" dirty="0"/>
            <a:t>Affinity mapping exercise to re-organize content</a:t>
          </a:r>
        </a:p>
        <a:p>
          <a:pPr lvl="0" algn="ctr" defTabSz="622300">
            <a:lnSpc>
              <a:spcPct val="100000"/>
            </a:lnSpc>
            <a:spcBef>
              <a:spcPct val="0"/>
            </a:spcBef>
            <a:spcAft>
              <a:spcPct val="35000"/>
            </a:spcAft>
          </a:pPr>
          <a:r>
            <a:rPr lang="en-US" sz="1400" kern="1200" dirty="0"/>
            <a:t>Create site map for new site architecture</a:t>
          </a:r>
          <a:endParaRPr lang="en-US" sz="1100" kern="1200" dirty="0"/>
        </a:p>
      </dsp:txBody>
      <dsp:txXfrm>
        <a:off x="7376456" y="2724203"/>
        <a:ext cx="3138750" cy="1040324"/>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3.svg>
</file>

<file path=ppt/media/image35.svg>
</file>

<file path=ppt/media/image37.svg>
</file>

<file path=ppt/media/image4.jpeg>
</file>

<file path=ppt/media/image5.png>
</file>

<file path=ppt/media/image6.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C5621F-E8B1-4FD7-BAAE-A4CA5ADDB1FD}" type="datetimeFigureOut">
              <a:rPr lang="en-US" smtClean="0"/>
              <a:t>6/27/19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BAAF41-05C2-4F38-9C9D-FDE51454327A}" type="slidenum">
              <a:rPr lang="en-US" smtClean="0"/>
              <a:t>‹#›</a:t>
            </a:fld>
            <a:endParaRPr lang="en-US"/>
          </a:p>
        </p:txBody>
      </p:sp>
    </p:spTree>
    <p:extLst>
      <p:ext uri="{BB962C8B-B14F-4D97-AF65-F5344CB8AC3E}">
        <p14:creationId xmlns:p14="http://schemas.microsoft.com/office/powerpoint/2010/main" val="4074396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AAF41-05C2-4F38-9C9D-FDE51454327A}" type="slidenum">
              <a:rPr lang="en-US" smtClean="0"/>
              <a:t>3</a:t>
            </a:fld>
            <a:endParaRPr lang="en-US"/>
          </a:p>
        </p:txBody>
      </p:sp>
    </p:spTree>
    <p:extLst>
      <p:ext uri="{BB962C8B-B14F-4D97-AF65-F5344CB8AC3E}">
        <p14:creationId xmlns:p14="http://schemas.microsoft.com/office/powerpoint/2010/main" val="1226634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AAF41-05C2-4F38-9C9D-FDE51454327A}" type="slidenum">
              <a:rPr lang="en-US" smtClean="0"/>
              <a:t>5</a:t>
            </a:fld>
            <a:endParaRPr lang="en-US"/>
          </a:p>
        </p:txBody>
      </p:sp>
    </p:spTree>
    <p:extLst>
      <p:ext uri="{BB962C8B-B14F-4D97-AF65-F5344CB8AC3E}">
        <p14:creationId xmlns:p14="http://schemas.microsoft.com/office/powerpoint/2010/main" val="289014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Layout of the contents </a:t>
            </a:r>
            <a:r>
              <a:rPr lang="en-US"/>
              <a:t>and </a:t>
            </a:r>
            <a:r>
              <a:rPr lang="en-US" dirty="0"/>
              <a:t>elements</a:t>
            </a:r>
            <a:endParaRPr lang="en-US"/>
          </a:p>
        </p:txBody>
      </p:sp>
      <p:sp>
        <p:nvSpPr>
          <p:cNvPr id="4" name="Slide Number Placeholder 3"/>
          <p:cNvSpPr>
            <a:spLocks noGrp="1"/>
          </p:cNvSpPr>
          <p:nvPr>
            <p:ph type="sldNum" sz="quarter" idx="5"/>
          </p:nvPr>
        </p:nvSpPr>
        <p:spPr/>
        <p:txBody>
          <a:bodyPr/>
          <a:lstStyle/>
          <a:p>
            <a:fld id="{E1BAAF41-05C2-4F38-9C9D-FDE51454327A}" type="slidenum">
              <a:rPr lang="en-US" smtClean="0"/>
              <a:t>6</a:t>
            </a:fld>
            <a:endParaRPr lang="en-US"/>
          </a:p>
        </p:txBody>
      </p:sp>
    </p:spTree>
    <p:extLst>
      <p:ext uri="{BB962C8B-B14F-4D97-AF65-F5344CB8AC3E}">
        <p14:creationId xmlns:p14="http://schemas.microsoft.com/office/powerpoint/2010/main" val="644950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BAAF41-05C2-4F38-9C9D-FDE51454327A}" type="slidenum">
              <a:rPr lang="en-US" smtClean="0"/>
              <a:t>8</a:t>
            </a:fld>
            <a:endParaRPr lang="en-US"/>
          </a:p>
        </p:txBody>
      </p:sp>
    </p:spTree>
    <p:extLst>
      <p:ext uri="{BB962C8B-B14F-4D97-AF65-F5344CB8AC3E}">
        <p14:creationId xmlns:p14="http://schemas.microsoft.com/office/powerpoint/2010/main" val="3591632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Urls under images – label images</a:t>
            </a:r>
            <a:endParaRPr lang="en-US"/>
          </a:p>
        </p:txBody>
      </p:sp>
      <p:sp>
        <p:nvSpPr>
          <p:cNvPr id="4" name="Slide Number Placeholder 3"/>
          <p:cNvSpPr>
            <a:spLocks noGrp="1"/>
          </p:cNvSpPr>
          <p:nvPr>
            <p:ph type="sldNum" sz="quarter" idx="5"/>
          </p:nvPr>
        </p:nvSpPr>
        <p:spPr/>
        <p:txBody>
          <a:bodyPr/>
          <a:lstStyle/>
          <a:p>
            <a:fld id="{E1BAAF41-05C2-4F38-9C9D-FDE51454327A}" type="slidenum">
              <a:rPr lang="en-US" smtClean="0"/>
              <a:t>10</a:t>
            </a:fld>
            <a:endParaRPr lang="en-US"/>
          </a:p>
        </p:txBody>
      </p:sp>
    </p:spTree>
    <p:extLst>
      <p:ext uri="{BB962C8B-B14F-4D97-AF65-F5344CB8AC3E}">
        <p14:creationId xmlns:p14="http://schemas.microsoft.com/office/powerpoint/2010/main" val="2473764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1BAAF41-05C2-4F38-9C9D-FDE51454327A}" type="slidenum">
              <a:rPr lang="en-US" smtClean="0"/>
              <a:t>11</a:t>
            </a:fld>
            <a:endParaRPr lang="en-US"/>
          </a:p>
        </p:txBody>
      </p:sp>
    </p:spTree>
    <p:extLst>
      <p:ext uri="{BB962C8B-B14F-4D97-AF65-F5344CB8AC3E}">
        <p14:creationId xmlns:p14="http://schemas.microsoft.com/office/powerpoint/2010/main" val="19837379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Toggle for staff if they use the advance fields</a:t>
            </a:r>
            <a:endParaRPr lang="en-US"/>
          </a:p>
        </p:txBody>
      </p:sp>
      <p:sp>
        <p:nvSpPr>
          <p:cNvPr id="4" name="Slide Number Placeholder 3"/>
          <p:cNvSpPr>
            <a:spLocks noGrp="1"/>
          </p:cNvSpPr>
          <p:nvPr>
            <p:ph type="sldNum" sz="quarter" idx="5"/>
          </p:nvPr>
        </p:nvSpPr>
        <p:spPr/>
        <p:txBody>
          <a:bodyPr/>
          <a:lstStyle/>
          <a:p>
            <a:fld id="{E1BAAF41-05C2-4F38-9C9D-FDE51454327A}" type="slidenum">
              <a:rPr lang="en-US" smtClean="0"/>
              <a:t>16</a:t>
            </a:fld>
            <a:endParaRPr lang="en-US"/>
          </a:p>
        </p:txBody>
      </p:sp>
    </p:spTree>
    <p:extLst>
      <p:ext uri="{BB962C8B-B14F-4D97-AF65-F5344CB8AC3E}">
        <p14:creationId xmlns:p14="http://schemas.microsoft.com/office/powerpoint/2010/main" val="1016660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a plug for site improve</a:t>
            </a:r>
          </a:p>
        </p:txBody>
      </p:sp>
      <p:sp>
        <p:nvSpPr>
          <p:cNvPr id="4" name="Slide Number Placeholder 3"/>
          <p:cNvSpPr>
            <a:spLocks noGrp="1"/>
          </p:cNvSpPr>
          <p:nvPr>
            <p:ph type="sldNum" sz="quarter" idx="5"/>
          </p:nvPr>
        </p:nvSpPr>
        <p:spPr/>
        <p:txBody>
          <a:bodyPr/>
          <a:lstStyle/>
          <a:p>
            <a:fld id="{E1BAAF41-05C2-4F38-9C9D-FDE51454327A}" type="slidenum">
              <a:rPr lang="en-US" smtClean="0"/>
              <a:t>20</a:t>
            </a:fld>
            <a:endParaRPr lang="en-US"/>
          </a:p>
        </p:txBody>
      </p:sp>
    </p:spTree>
    <p:extLst>
      <p:ext uri="{BB962C8B-B14F-4D97-AF65-F5344CB8AC3E}">
        <p14:creationId xmlns:p14="http://schemas.microsoft.com/office/powerpoint/2010/main" val="1397286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search and link for older items </a:t>
            </a:r>
          </a:p>
        </p:txBody>
      </p:sp>
      <p:sp>
        <p:nvSpPr>
          <p:cNvPr id="4" name="Slide Number Placeholder 3"/>
          <p:cNvSpPr>
            <a:spLocks noGrp="1"/>
          </p:cNvSpPr>
          <p:nvPr>
            <p:ph type="sldNum" sz="quarter" idx="5"/>
          </p:nvPr>
        </p:nvSpPr>
        <p:spPr/>
        <p:txBody>
          <a:bodyPr/>
          <a:lstStyle/>
          <a:p>
            <a:fld id="{E1BAAF41-05C2-4F38-9C9D-FDE51454327A}" type="slidenum">
              <a:rPr lang="en-US" smtClean="0"/>
              <a:t>23</a:t>
            </a:fld>
            <a:endParaRPr lang="en-US"/>
          </a:p>
        </p:txBody>
      </p:sp>
    </p:spTree>
    <p:extLst>
      <p:ext uri="{BB962C8B-B14F-4D97-AF65-F5344CB8AC3E}">
        <p14:creationId xmlns:p14="http://schemas.microsoft.com/office/powerpoint/2010/main" val="15998228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2"/>
      </p:bgRef>
    </p:bg>
    <p:spTree>
      <p:nvGrpSpPr>
        <p:cNvPr id="1" name=""/>
        <p:cNvGrpSpPr/>
        <p:nvPr/>
      </p:nvGrpSpPr>
      <p:grpSpPr>
        <a:xfrm>
          <a:off x="0" y="0"/>
          <a:ext cx="0" cy="0"/>
          <a:chOff x="0" y="0"/>
          <a:chExt cx="0" cy="0"/>
        </a:xfrm>
      </p:grpSpPr>
      <p:pic>
        <p:nvPicPr>
          <p:cNvPr id="9" name="Shape 88">
            <a:extLst>
              <a:ext uri="{FF2B5EF4-FFF2-40B4-BE49-F238E27FC236}">
                <a16:creationId xmlns:a16="http://schemas.microsoft.com/office/drawing/2014/main" xmlns="" id="{0AC49FDB-9065-40C0-A909-67E66AFA4F4B}"/>
              </a:ext>
            </a:extLst>
          </p:cNvPr>
          <p:cNvPicPr preferRelativeResize="0"/>
          <p:nvPr userDrawn="1"/>
        </p:nvPicPr>
        <p:blipFill rotWithShape="1">
          <a:blip r:embed="rId2">
            <a:alphaModFix/>
          </a:blip>
          <a:srcRect b="23492"/>
          <a:stretch/>
        </p:blipFill>
        <p:spPr>
          <a:xfrm>
            <a:off x="-25054" y="0"/>
            <a:ext cx="12217054" cy="6936656"/>
          </a:xfrm>
          <a:prstGeom prst="rect">
            <a:avLst/>
          </a:prstGeom>
          <a:noFill/>
          <a:ln>
            <a:noFill/>
          </a:ln>
        </p:spPr>
      </p:pic>
      <p:pic>
        <p:nvPicPr>
          <p:cNvPr id="6" name="Picture 5">
            <a:extLst>
              <a:ext uri="{FF2B5EF4-FFF2-40B4-BE49-F238E27FC236}">
                <a16:creationId xmlns:a16="http://schemas.microsoft.com/office/drawing/2014/main" xmlns="" id="{0F12F8D7-7114-4278-A8C6-262B2635CDB4}"/>
              </a:ext>
            </a:extLst>
          </p:cNvPr>
          <p:cNvPicPr>
            <a:picLocks noChangeAspect="1"/>
          </p:cNvPicPr>
          <p:nvPr userDrawn="1"/>
        </p:nvPicPr>
        <p:blipFill>
          <a:blip r:embed="rId3"/>
          <a:stretch>
            <a:fillRect/>
          </a:stretch>
        </p:blipFill>
        <p:spPr>
          <a:xfrm>
            <a:off x="-25054" y="0"/>
            <a:ext cx="12217054" cy="6936656"/>
          </a:xfrm>
          <a:prstGeom prst="rect">
            <a:avLst/>
          </a:prstGeom>
        </p:spPr>
      </p:pic>
      <p:sp>
        <p:nvSpPr>
          <p:cNvPr id="2" name="Title 1">
            <a:extLst>
              <a:ext uri="{FF2B5EF4-FFF2-40B4-BE49-F238E27FC236}">
                <a16:creationId xmlns:a16="http://schemas.microsoft.com/office/drawing/2014/main" xmlns="" id="{DA8CB5BF-7B1D-4C2F-8DCE-3B48B409DB54}"/>
              </a:ext>
            </a:extLst>
          </p:cNvPr>
          <p:cNvSpPr>
            <a:spLocks noGrp="1"/>
          </p:cNvSpPr>
          <p:nvPr>
            <p:ph type="ctrTitle" hasCustomPrompt="1"/>
          </p:nvPr>
        </p:nvSpPr>
        <p:spPr>
          <a:xfrm>
            <a:off x="273465" y="1122363"/>
            <a:ext cx="11665010" cy="2387600"/>
          </a:xfrm>
          <a:prstGeom prst="rect">
            <a:avLst/>
          </a:prstGeom>
        </p:spPr>
        <p:txBody>
          <a:bodyPr anchor="b">
            <a:normAutofit/>
          </a:bodyPr>
          <a:lstStyle>
            <a:lvl1pPr algn="l">
              <a:defRPr sz="5400" b="1">
                <a:solidFill>
                  <a:schemeClr val="tx1"/>
                </a:solidFill>
                <a:latin typeface="Calibri" panose="020F0502020204030204" pitchFamily="34" charset="0"/>
              </a:defRPr>
            </a:lvl1pPr>
          </a:lstStyle>
          <a:p>
            <a:r>
              <a:rPr lang="en-US" dirty="0"/>
              <a:t>Title</a:t>
            </a:r>
          </a:p>
        </p:txBody>
      </p:sp>
      <p:sp>
        <p:nvSpPr>
          <p:cNvPr id="3" name="Subtitle 2">
            <a:extLst>
              <a:ext uri="{FF2B5EF4-FFF2-40B4-BE49-F238E27FC236}">
                <a16:creationId xmlns:a16="http://schemas.microsoft.com/office/drawing/2014/main" xmlns="" id="{E29B9B91-2B82-4546-B83D-1C806B64C22A}"/>
              </a:ext>
            </a:extLst>
          </p:cNvPr>
          <p:cNvSpPr>
            <a:spLocks noGrp="1"/>
          </p:cNvSpPr>
          <p:nvPr>
            <p:ph type="subTitle" idx="1" hasCustomPrompt="1"/>
          </p:nvPr>
        </p:nvSpPr>
        <p:spPr>
          <a:xfrm>
            <a:off x="273465" y="3602038"/>
            <a:ext cx="11665010" cy="1655762"/>
          </a:xfrm>
        </p:spPr>
        <p:txBody>
          <a:bodyPr>
            <a:normAutofit/>
          </a:bodyPr>
          <a:lstStyle>
            <a:lvl1pPr marL="0" indent="0" algn="l">
              <a:buNone/>
              <a:defRPr sz="4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a:t>
            </a:r>
          </a:p>
        </p:txBody>
      </p:sp>
      <p:sp>
        <p:nvSpPr>
          <p:cNvPr id="15" name="Date Placeholder 3">
            <a:extLst>
              <a:ext uri="{FF2B5EF4-FFF2-40B4-BE49-F238E27FC236}">
                <a16:creationId xmlns:a16="http://schemas.microsoft.com/office/drawing/2014/main" xmlns="" id="{138633C0-2225-4203-8672-BE1FF8F3CB26}"/>
              </a:ext>
            </a:extLst>
          </p:cNvPr>
          <p:cNvSpPr txBox="1">
            <a:spLocks/>
          </p:cNvSpPr>
          <p:nvPr userDrawn="1"/>
        </p:nvSpPr>
        <p:spPr>
          <a:xfrm>
            <a:off x="152399" y="6405177"/>
            <a:ext cx="1498947" cy="365127"/>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b="1" dirty="0">
                <a:solidFill>
                  <a:schemeClr val="tx1"/>
                </a:solidFill>
              </a:rPr>
              <a:t>April 2019</a:t>
            </a:r>
          </a:p>
        </p:txBody>
      </p:sp>
      <p:sp>
        <p:nvSpPr>
          <p:cNvPr id="16" name="Footer Placeholder 4">
            <a:extLst>
              <a:ext uri="{FF2B5EF4-FFF2-40B4-BE49-F238E27FC236}">
                <a16:creationId xmlns:a16="http://schemas.microsoft.com/office/drawing/2014/main" xmlns="" id="{DA9AFD60-3737-4450-BE19-5CF0B1965CC6}"/>
              </a:ext>
            </a:extLst>
          </p:cNvPr>
          <p:cNvSpPr txBox="1">
            <a:spLocks/>
          </p:cNvSpPr>
          <p:nvPr userDrawn="1"/>
        </p:nvSpPr>
        <p:spPr>
          <a:xfrm>
            <a:off x="1828798" y="6405179"/>
            <a:ext cx="2884517"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solidFill>
                  <a:schemeClr val="tx1"/>
                </a:solidFill>
              </a:rPr>
              <a:t>Digital Services | Usability &amp; Design</a:t>
            </a:r>
          </a:p>
        </p:txBody>
      </p:sp>
      <p:pic>
        <p:nvPicPr>
          <p:cNvPr id="11" name="Picture 10">
            <a:extLst>
              <a:ext uri="{FF2B5EF4-FFF2-40B4-BE49-F238E27FC236}">
                <a16:creationId xmlns:a16="http://schemas.microsoft.com/office/drawing/2014/main" xmlns="" id="{8248789D-1D6D-47A8-A1A2-B9B8E2392C0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952901" y="6238828"/>
            <a:ext cx="2239099" cy="697828"/>
          </a:xfrm>
          <a:prstGeom prst="rect">
            <a:avLst/>
          </a:prstGeom>
        </p:spPr>
      </p:pic>
    </p:spTree>
    <p:extLst>
      <p:ext uri="{BB962C8B-B14F-4D97-AF65-F5344CB8AC3E}">
        <p14:creationId xmlns:p14="http://schemas.microsoft.com/office/powerpoint/2010/main" val="132987481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xmlns="" id="{239A6B14-1176-46C3-92A7-C9D09DD5CF19}"/>
              </a:ext>
            </a:extLst>
          </p:cNvPr>
          <p:cNvSpPr>
            <a:spLocks noGrp="1"/>
          </p:cNvSpPr>
          <p:nvPr>
            <p:ph type="pic" idx="1"/>
          </p:nvPr>
        </p:nvSpPr>
        <p:spPr>
          <a:xfrm>
            <a:off x="5183188" y="987425"/>
            <a:ext cx="6172200" cy="4934898"/>
          </a:xfrm>
        </p:spPr>
        <p:txBody>
          <a:bodyPr anchor="b">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Title 1">
            <a:extLst>
              <a:ext uri="{FF2B5EF4-FFF2-40B4-BE49-F238E27FC236}">
                <a16:creationId xmlns:a16="http://schemas.microsoft.com/office/drawing/2014/main" xmlns="" id="{9D994ED3-48F8-4825-AF87-DC69B8EC568D}"/>
              </a:ext>
            </a:extLst>
          </p:cNvPr>
          <p:cNvSpPr>
            <a:spLocks noGrp="1"/>
          </p:cNvSpPr>
          <p:nvPr>
            <p:ph type="title" hasCustomPrompt="1"/>
          </p:nvPr>
        </p:nvSpPr>
        <p:spPr>
          <a:xfrm>
            <a:off x="221950" y="358346"/>
            <a:ext cx="3932237" cy="1600200"/>
          </a:xfrm>
          <a:prstGeom prst="rect">
            <a:avLst/>
          </a:prstGeom>
        </p:spPr>
        <p:txBody>
          <a:bodyPr anchor="b">
            <a:normAutofit/>
          </a:bodyPr>
          <a:lstStyle>
            <a:lvl1pPr>
              <a:defRPr sz="4400">
                <a:latin typeface="Calibri" panose="020F0502020204030204" pitchFamily="34" charset="0"/>
              </a:defRPr>
            </a:lvl1pPr>
          </a:lstStyle>
          <a:p>
            <a:r>
              <a:rPr lang="en-US" dirty="0"/>
              <a:t>Title</a:t>
            </a:r>
          </a:p>
        </p:txBody>
      </p:sp>
      <p:sp>
        <p:nvSpPr>
          <p:cNvPr id="6" name="Text Placeholder 3">
            <a:extLst>
              <a:ext uri="{FF2B5EF4-FFF2-40B4-BE49-F238E27FC236}">
                <a16:creationId xmlns:a16="http://schemas.microsoft.com/office/drawing/2014/main" xmlns="" id="{F0A44C8C-B008-487B-8348-00B21FA6422C}"/>
              </a:ext>
            </a:extLst>
          </p:cNvPr>
          <p:cNvSpPr>
            <a:spLocks noGrp="1"/>
          </p:cNvSpPr>
          <p:nvPr>
            <p:ph type="body" sz="half" idx="2" hasCustomPrompt="1"/>
          </p:nvPr>
        </p:nvSpPr>
        <p:spPr>
          <a:xfrm>
            <a:off x="221950" y="2057400"/>
            <a:ext cx="3932237" cy="4038600"/>
          </a:xfrm>
        </p:spPr>
        <p:txBody>
          <a:bodyPr>
            <a:normAutofit/>
          </a:bodyPr>
          <a:lstStyle>
            <a:lvl1pPr marL="0" indent="0">
              <a:buNone/>
              <a:defRPr sz="2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copy</a:t>
            </a:r>
          </a:p>
        </p:txBody>
      </p:sp>
    </p:spTree>
    <p:extLst>
      <p:ext uri="{BB962C8B-B14F-4D97-AF65-F5344CB8AC3E}">
        <p14:creationId xmlns:p14="http://schemas.microsoft.com/office/powerpoint/2010/main" val="410741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xmlns="" id="{50D1EA27-2F2F-4EF7-9241-129896FA1017}"/>
              </a:ext>
            </a:extLst>
          </p:cNvPr>
          <p:cNvSpPr/>
          <p:nvPr userDrawn="1"/>
        </p:nvSpPr>
        <p:spPr>
          <a:xfrm>
            <a:off x="1600" y="-13063"/>
            <a:ext cx="12174331" cy="2093844"/>
          </a:xfrm>
          <a:custGeom>
            <a:avLst/>
            <a:gdLst>
              <a:gd name="connsiteX0" fmla="*/ 145774 w 9276522"/>
              <a:gd name="connsiteY0" fmla="*/ 2080592 h 2080592"/>
              <a:gd name="connsiteX1" fmla="*/ 7182678 w 9276522"/>
              <a:gd name="connsiteY1" fmla="*/ 2080592 h 2080592"/>
              <a:gd name="connsiteX2" fmla="*/ 9276522 w 9276522"/>
              <a:gd name="connsiteY2" fmla="*/ 0 h 2080592"/>
              <a:gd name="connsiteX3" fmla="*/ 0 w 9276522"/>
              <a:gd name="connsiteY3" fmla="*/ 0 h 2080592"/>
              <a:gd name="connsiteX4" fmla="*/ 145774 w 9276522"/>
              <a:gd name="connsiteY4" fmla="*/ 2080592 h 2080592"/>
              <a:gd name="connsiteX0" fmla="*/ 0 w 9130748"/>
              <a:gd name="connsiteY0" fmla="*/ 2093844 h 2093844"/>
              <a:gd name="connsiteX1" fmla="*/ 7036904 w 9130748"/>
              <a:gd name="connsiteY1" fmla="*/ 2093844 h 2093844"/>
              <a:gd name="connsiteX2" fmla="*/ 9130748 w 9130748"/>
              <a:gd name="connsiteY2" fmla="*/ 13252 h 2093844"/>
              <a:gd name="connsiteX3" fmla="*/ 0 w 9130748"/>
              <a:gd name="connsiteY3" fmla="*/ 0 h 2093844"/>
              <a:gd name="connsiteX4" fmla="*/ 0 w 9130748"/>
              <a:gd name="connsiteY4" fmla="*/ 2093844 h 2093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0748" h="2093844">
                <a:moveTo>
                  <a:pt x="0" y="2093844"/>
                </a:moveTo>
                <a:lnTo>
                  <a:pt x="7036904" y="2093844"/>
                </a:lnTo>
                <a:lnTo>
                  <a:pt x="9130748" y="13252"/>
                </a:lnTo>
                <a:lnTo>
                  <a:pt x="0" y="0"/>
                </a:lnTo>
                <a:lnTo>
                  <a:pt x="0" y="2093844"/>
                </a:lnTo>
                <a:close/>
              </a:path>
            </a:pathLst>
          </a:custGeom>
          <a:solidFill>
            <a:srgbClr val="003D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Title Placeholder 1">
            <a:extLst>
              <a:ext uri="{FF2B5EF4-FFF2-40B4-BE49-F238E27FC236}">
                <a16:creationId xmlns:a16="http://schemas.microsoft.com/office/drawing/2014/main" xmlns="" id="{C179BCE5-C11F-4B60-BDF7-4D2AFAA1F1A5}"/>
              </a:ext>
            </a:extLst>
          </p:cNvPr>
          <p:cNvSpPr>
            <a:spLocks noGrp="1"/>
          </p:cNvSpPr>
          <p:nvPr>
            <p:ph type="title" hasCustomPrompt="1"/>
          </p:nvPr>
        </p:nvSpPr>
        <p:spPr>
          <a:xfrm>
            <a:off x="365760" y="117478"/>
            <a:ext cx="10515600" cy="1325563"/>
          </a:xfrm>
          <a:prstGeom prst="rect">
            <a:avLst/>
          </a:prstGeom>
        </p:spPr>
        <p:txBody>
          <a:bodyPr vert="horz" lIns="91440" tIns="45720" rIns="91440" bIns="45720" rtlCol="0" anchor="ctr">
            <a:normAutofit/>
          </a:bodyPr>
          <a:lstStyle>
            <a:lvl1pPr>
              <a:defRPr>
                <a:solidFill>
                  <a:schemeClr val="bg1"/>
                </a:solidFill>
              </a:defRPr>
            </a:lvl1pPr>
          </a:lstStyle>
          <a:p>
            <a:r>
              <a:rPr lang="en-US" dirty="0"/>
              <a:t>Title</a:t>
            </a:r>
          </a:p>
        </p:txBody>
      </p:sp>
    </p:spTree>
    <p:extLst>
      <p:ext uri="{BB962C8B-B14F-4D97-AF65-F5344CB8AC3E}">
        <p14:creationId xmlns:p14="http://schemas.microsoft.com/office/powerpoint/2010/main" val="57033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4A6640-AAF9-498F-A6FD-C91E4B710D3D}"/>
              </a:ext>
            </a:extLst>
          </p:cNvPr>
          <p:cNvSpPr>
            <a:spLocks noGrp="1"/>
          </p:cNvSpPr>
          <p:nvPr>
            <p:ph type="title" hasCustomPrompt="1"/>
          </p:nvPr>
        </p:nvSpPr>
        <p:spPr>
          <a:xfrm>
            <a:off x="164756" y="202756"/>
            <a:ext cx="11763633" cy="553546"/>
          </a:xfrm>
          <a:prstGeom prst="rect">
            <a:avLst/>
          </a:prstGeom>
        </p:spPr>
        <p:txBody>
          <a:bodyPr/>
          <a:lstStyle>
            <a:lvl1pPr>
              <a:defRPr>
                <a:latin typeface="Calibri" panose="020F0502020204030204" pitchFamily="34" charset="0"/>
              </a:defRPr>
            </a:lvl1pPr>
          </a:lstStyle>
          <a:p>
            <a:r>
              <a:rPr lang="en-US" dirty="0"/>
              <a:t>Title </a:t>
            </a:r>
          </a:p>
        </p:txBody>
      </p:sp>
      <p:sp>
        <p:nvSpPr>
          <p:cNvPr id="3" name="Content Placeholder 2">
            <a:extLst>
              <a:ext uri="{FF2B5EF4-FFF2-40B4-BE49-F238E27FC236}">
                <a16:creationId xmlns:a16="http://schemas.microsoft.com/office/drawing/2014/main" xmlns="" id="{7DD26F17-7903-4D43-813F-6A908669D64E}"/>
              </a:ext>
            </a:extLst>
          </p:cNvPr>
          <p:cNvSpPr>
            <a:spLocks noGrp="1"/>
          </p:cNvSpPr>
          <p:nvPr>
            <p:ph idx="1" hasCustomPrompt="1"/>
          </p:nvPr>
        </p:nvSpPr>
        <p:spPr>
          <a:xfrm>
            <a:off x="164756" y="863125"/>
            <a:ext cx="11763633" cy="5238573"/>
          </a:xfrm>
        </p:spPr>
        <p:txBody>
          <a:bodyPr/>
          <a:lstStyle>
            <a:lvl1pPr>
              <a:defRPr/>
            </a:lvl1pPr>
          </a:lstStyle>
          <a:p>
            <a:pPr lvl="0"/>
            <a:r>
              <a:rPr lang="en-US" dirty="0"/>
              <a:t>Subtitle 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10732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FA49D0-05FB-4A13-9342-93E5AA7FB64F}"/>
              </a:ext>
            </a:extLst>
          </p:cNvPr>
          <p:cNvSpPr>
            <a:spLocks noGrp="1"/>
          </p:cNvSpPr>
          <p:nvPr>
            <p:ph type="title" hasCustomPrompt="1"/>
          </p:nvPr>
        </p:nvSpPr>
        <p:spPr>
          <a:xfrm>
            <a:off x="271849" y="1709738"/>
            <a:ext cx="11656540" cy="2852737"/>
          </a:xfrm>
          <a:prstGeom prst="rect">
            <a:avLst/>
          </a:prstGeom>
        </p:spPr>
        <p:txBody>
          <a:bodyPr anchor="b"/>
          <a:lstStyle>
            <a:lvl1pPr>
              <a:defRPr sz="6000">
                <a:latin typeface="Calibri" panose="020F0502020204030204" pitchFamily="34" charset="0"/>
              </a:defRPr>
            </a:lvl1pPr>
          </a:lstStyle>
          <a:p>
            <a:r>
              <a:rPr lang="en-US" dirty="0"/>
              <a:t>Title</a:t>
            </a:r>
          </a:p>
        </p:txBody>
      </p:sp>
      <p:sp>
        <p:nvSpPr>
          <p:cNvPr id="3" name="Text Placeholder 2">
            <a:extLst>
              <a:ext uri="{FF2B5EF4-FFF2-40B4-BE49-F238E27FC236}">
                <a16:creationId xmlns:a16="http://schemas.microsoft.com/office/drawing/2014/main" xmlns="" id="{DE880D4A-F83B-4EB0-9CF2-C37A931B4EBC}"/>
              </a:ext>
            </a:extLst>
          </p:cNvPr>
          <p:cNvSpPr>
            <a:spLocks noGrp="1"/>
          </p:cNvSpPr>
          <p:nvPr>
            <p:ph type="body" idx="1" hasCustomPrompt="1"/>
          </p:nvPr>
        </p:nvSpPr>
        <p:spPr>
          <a:xfrm>
            <a:off x="271849" y="4589464"/>
            <a:ext cx="11656540" cy="1332860"/>
          </a:xfrm>
        </p:spPr>
        <p:txBody>
          <a:bodyPr/>
          <a:lstStyle>
            <a:lvl1pPr marL="0" indent="0">
              <a:buNone/>
              <a:defRPr sz="2400">
                <a:solidFill>
                  <a:schemeClr val="tx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a:t>
            </a:r>
          </a:p>
        </p:txBody>
      </p:sp>
    </p:spTree>
    <p:extLst>
      <p:ext uri="{BB962C8B-B14F-4D97-AF65-F5344CB8AC3E}">
        <p14:creationId xmlns:p14="http://schemas.microsoft.com/office/powerpoint/2010/main" val="350599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14D7275A-6671-4B2A-BF8E-E0A27F323956}"/>
              </a:ext>
            </a:extLst>
          </p:cNvPr>
          <p:cNvSpPr>
            <a:spLocks noGrp="1"/>
          </p:cNvSpPr>
          <p:nvPr>
            <p:ph sz="half" idx="1" hasCustomPrompt="1"/>
          </p:nvPr>
        </p:nvSpPr>
        <p:spPr>
          <a:xfrm>
            <a:off x="159520" y="935939"/>
            <a:ext cx="5714058" cy="5225964"/>
          </a:xfrm>
        </p:spPr>
        <p:txBody>
          <a:bodyPr/>
          <a:lstStyle>
            <a:lvl1pPr>
              <a:defRPr/>
            </a:lvl1pPr>
          </a:lstStyle>
          <a:p>
            <a:pPr lvl="0"/>
            <a:r>
              <a:rPr lang="en-US" dirty="0"/>
              <a:t>Subtitle 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xmlns="" id="{EAC32B95-ABB2-41D5-B74B-4C216A81799C}"/>
              </a:ext>
            </a:extLst>
          </p:cNvPr>
          <p:cNvSpPr>
            <a:spLocks noGrp="1"/>
          </p:cNvSpPr>
          <p:nvPr>
            <p:ph sz="half" idx="2" hasCustomPrompt="1"/>
          </p:nvPr>
        </p:nvSpPr>
        <p:spPr>
          <a:xfrm>
            <a:off x="6318424" y="924525"/>
            <a:ext cx="5626441" cy="5237377"/>
          </a:xfrm>
        </p:spPr>
        <p:txBody>
          <a:bodyPr/>
          <a:lstStyle>
            <a:lvl1pPr>
              <a:defRPr/>
            </a:lvl1pPr>
          </a:lstStyle>
          <a:p>
            <a:pPr lvl="0"/>
            <a:r>
              <a:rPr lang="en-US" dirty="0"/>
              <a:t>Subtitle 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a:extLst>
              <a:ext uri="{FF2B5EF4-FFF2-40B4-BE49-F238E27FC236}">
                <a16:creationId xmlns:a16="http://schemas.microsoft.com/office/drawing/2014/main" xmlns="" id="{0296886E-66DF-4DD2-9015-CACF96C65CFB}"/>
              </a:ext>
            </a:extLst>
          </p:cNvPr>
          <p:cNvSpPr>
            <a:spLocks noGrp="1"/>
          </p:cNvSpPr>
          <p:nvPr>
            <p:ph type="title" hasCustomPrompt="1"/>
          </p:nvPr>
        </p:nvSpPr>
        <p:spPr>
          <a:xfrm>
            <a:off x="164756" y="202756"/>
            <a:ext cx="11780109" cy="553546"/>
          </a:xfrm>
          <a:prstGeom prst="rect">
            <a:avLst/>
          </a:prstGeom>
        </p:spPr>
        <p:txBody>
          <a:bodyPr/>
          <a:lstStyle>
            <a:lvl1pPr>
              <a:defRPr>
                <a:latin typeface="Calibri" panose="020F0502020204030204" pitchFamily="34" charset="0"/>
              </a:defRPr>
            </a:lvl1pPr>
          </a:lstStyle>
          <a:p>
            <a:r>
              <a:rPr lang="en-US" dirty="0"/>
              <a:t>Title </a:t>
            </a:r>
          </a:p>
        </p:txBody>
      </p:sp>
    </p:spTree>
    <p:extLst>
      <p:ext uri="{BB962C8B-B14F-4D97-AF65-F5344CB8AC3E}">
        <p14:creationId xmlns:p14="http://schemas.microsoft.com/office/powerpoint/2010/main" val="865851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B9BD1FAB-9430-4266-9D4D-60E3919DFF43}"/>
              </a:ext>
            </a:extLst>
          </p:cNvPr>
          <p:cNvSpPr>
            <a:spLocks noGrp="1"/>
          </p:cNvSpPr>
          <p:nvPr>
            <p:ph type="body" idx="1" hasCustomPrompt="1"/>
          </p:nvPr>
        </p:nvSpPr>
        <p:spPr>
          <a:xfrm>
            <a:off x="172994" y="924398"/>
            <a:ext cx="5700584" cy="553546"/>
          </a:xfrm>
        </p:spPr>
        <p:txBody>
          <a:bodyPr anchor="b"/>
          <a:lstStyle>
            <a:lvl1pPr marL="0" indent="0">
              <a:buNone/>
              <a:defRPr sz="3600" b="1">
                <a:latin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Title</a:t>
            </a:r>
          </a:p>
        </p:txBody>
      </p:sp>
      <p:sp>
        <p:nvSpPr>
          <p:cNvPr id="4" name="Content Placeholder 3">
            <a:extLst>
              <a:ext uri="{FF2B5EF4-FFF2-40B4-BE49-F238E27FC236}">
                <a16:creationId xmlns:a16="http://schemas.microsoft.com/office/drawing/2014/main" xmlns="" id="{FA161C4E-4B6A-401B-9388-434C46C23CEC}"/>
              </a:ext>
            </a:extLst>
          </p:cNvPr>
          <p:cNvSpPr>
            <a:spLocks noGrp="1"/>
          </p:cNvSpPr>
          <p:nvPr>
            <p:ph sz="half" idx="2" hasCustomPrompt="1"/>
          </p:nvPr>
        </p:nvSpPr>
        <p:spPr>
          <a:xfrm>
            <a:off x="172994" y="1640525"/>
            <a:ext cx="5700584" cy="4406047"/>
          </a:xfrm>
        </p:spPr>
        <p:txBody>
          <a:bodyPr/>
          <a:lstStyle>
            <a:lvl1pPr>
              <a:defRPr/>
            </a:lvl1pPr>
          </a:lstStyle>
          <a:p>
            <a:pPr lvl="0"/>
            <a:r>
              <a:rPr lang="en-US" dirty="0"/>
              <a:t>Subtitle 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xmlns="" id="{7246F982-9B7A-4DB7-BD8A-33EE8EBA929F}"/>
              </a:ext>
            </a:extLst>
          </p:cNvPr>
          <p:cNvSpPr>
            <a:spLocks noGrp="1"/>
          </p:cNvSpPr>
          <p:nvPr>
            <p:ph type="body" sz="quarter" idx="3" hasCustomPrompt="1"/>
          </p:nvPr>
        </p:nvSpPr>
        <p:spPr>
          <a:xfrm>
            <a:off x="6318424" y="924398"/>
            <a:ext cx="5618203" cy="553546"/>
          </a:xfrm>
        </p:spPr>
        <p:txBody>
          <a:bodyPr anchor="b">
            <a:normAutofit/>
          </a:bodyPr>
          <a:lstStyle>
            <a:lvl1pPr marL="0" indent="0">
              <a:buNone/>
              <a:defRPr sz="3600" b="1">
                <a:latin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Title</a:t>
            </a:r>
          </a:p>
        </p:txBody>
      </p:sp>
      <p:sp>
        <p:nvSpPr>
          <p:cNvPr id="6" name="Content Placeholder 5">
            <a:extLst>
              <a:ext uri="{FF2B5EF4-FFF2-40B4-BE49-F238E27FC236}">
                <a16:creationId xmlns:a16="http://schemas.microsoft.com/office/drawing/2014/main" xmlns="" id="{91B2C2E3-4EBB-4A84-826A-812CC9487D3F}"/>
              </a:ext>
            </a:extLst>
          </p:cNvPr>
          <p:cNvSpPr>
            <a:spLocks noGrp="1"/>
          </p:cNvSpPr>
          <p:nvPr>
            <p:ph sz="quarter" idx="4" hasCustomPrompt="1"/>
          </p:nvPr>
        </p:nvSpPr>
        <p:spPr>
          <a:xfrm>
            <a:off x="6318424" y="1651054"/>
            <a:ext cx="5618203" cy="4395518"/>
          </a:xfrm>
        </p:spPr>
        <p:txBody>
          <a:bodyPr/>
          <a:lstStyle>
            <a:lvl1pPr>
              <a:defRPr/>
            </a:lvl1pPr>
          </a:lstStyle>
          <a:p>
            <a:pPr lvl="0"/>
            <a:r>
              <a:rPr lang="en-US" dirty="0"/>
              <a:t>Subtitle 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1">
            <a:extLst>
              <a:ext uri="{FF2B5EF4-FFF2-40B4-BE49-F238E27FC236}">
                <a16:creationId xmlns:a16="http://schemas.microsoft.com/office/drawing/2014/main" xmlns="" id="{E2B79B21-3530-42D5-BC33-E491EA5A7E43}"/>
              </a:ext>
            </a:extLst>
          </p:cNvPr>
          <p:cNvSpPr>
            <a:spLocks noGrp="1"/>
          </p:cNvSpPr>
          <p:nvPr>
            <p:ph type="title" hasCustomPrompt="1"/>
          </p:nvPr>
        </p:nvSpPr>
        <p:spPr>
          <a:xfrm>
            <a:off x="172994" y="202756"/>
            <a:ext cx="11763633" cy="553546"/>
          </a:xfrm>
          <a:prstGeom prst="rect">
            <a:avLst/>
          </a:prstGeom>
        </p:spPr>
        <p:txBody>
          <a:bodyPr/>
          <a:lstStyle>
            <a:lvl1pPr>
              <a:defRPr>
                <a:latin typeface="Calibri" panose="020F0502020204030204" pitchFamily="34" charset="0"/>
              </a:defRPr>
            </a:lvl1pPr>
          </a:lstStyle>
          <a:p>
            <a:r>
              <a:rPr lang="en-US" dirty="0"/>
              <a:t>Title </a:t>
            </a:r>
          </a:p>
        </p:txBody>
      </p:sp>
    </p:spTree>
    <p:extLst>
      <p:ext uri="{BB962C8B-B14F-4D97-AF65-F5344CB8AC3E}">
        <p14:creationId xmlns:p14="http://schemas.microsoft.com/office/powerpoint/2010/main" val="1620231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643D9F4D-513C-48CC-9596-EF322859623D}"/>
              </a:ext>
            </a:extLst>
          </p:cNvPr>
          <p:cNvSpPr>
            <a:spLocks noGrp="1"/>
          </p:cNvSpPr>
          <p:nvPr>
            <p:ph type="title" hasCustomPrompt="1"/>
          </p:nvPr>
        </p:nvSpPr>
        <p:spPr>
          <a:xfrm>
            <a:off x="164756" y="202756"/>
            <a:ext cx="11771871" cy="553546"/>
          </a:xfrm>
          <a:prstGeom prst="rect">
            <a:avLst/>
          </a:prstGeom>
        </p:spPr>
        <p:txBody>
          <a:bodyPr/>
          <a:lstStyle>
            <a:lvl1pPr>
              <a:defRPr>
                <a:latin typeface="Calibri" panose="020F0502020204030204" pitchFamily="34" charset="0"/>
              </a:defRPr>
            </a:lvl1pPr>
          </a:lstStyle>
          <a:p>
            <a:r>
              <a:rPr lang="en-US" dirty="0"/>
              <a:t>Title </a:t>
            </a:r>
          </a:p>
        </p:txBody>
      </p:sp>
    </p:spTree>
    <p:extLst>
      <p:ext uri="{BB962C8B-B14F-4D97-AF65-F5344CB8AC3E}">
        <p14:creationId xmlns:p14="http://schemas.microsoft.com/office/powerpoint/2010/main" val="21804704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0458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70E995-D949-4665-B2BE-6C1BCBCBF2FB}"/>
              </a:ext>
            </a:extLst>
          </p:cNvPr>
          <p:cNvSpPr>
            <a:spLocks noGrp="1"/>
          </p:cNvSpPr>
          <p:nvPr>
            <p:ph type="title" hasCustomPrompt="1"/>
          </p:nvPr>
        </p:nvSpPr>
        <p:spPr>
          <a:xfrm>
            <a:off x="221950" y="358346"/>
            <a:ext cx="3932237" cy="1600200"/>
          </a:xfrm>
          <a:prstGeom prst="rect">
            <a:avLst/>
          </a:prstGeom>
        </p:spPr>
        <p:txBody>
          <a:bodyPr anchor="b">
            <a:normAutofit/>
          </a:bodyPr>
          <a:lstStyle>
            <a:lvl1pPr>
              <a:defRPr sz="4400">
                <a:latin typeface="Calibri" panose="020F0502020204030204" pitchFamily="34" charset="0"/>
              </a:defRPr>
            </a:lvl1pPr>
          </a:lstStyle>
          <a:p>
            <a:r>
              <a:rPr lang="en-US" dirty="0"/>
              <a:t>Title</a:t>
            </a:r>
          </a:p>
        </p:txBody>
      </p:sp>
      <p:sp>
        <p:nvSpPr>
          <p:cNvPr id="3" name="Content Placeholder 2">
            <a:extLst>
              <a:ext uri="{FF2B5EF4-FFF2-40B4-BE49-F238E27FC236}">
                <a16:creationId xmlns:a16="http://schemas.microsoft.com/office/drawing/2014/main" xmlns="" id="{90D3D865-FD4B-4775-8105-EA2753B93495}"/>
              </a:ext>
            </a:extLst>
          </p:cNvPr>
          <p:cNvSpPr>
            <a:spLocks noGrp="1"/>
          </p:cNvSpPr>
          <p:nvPr>
            <p:ph idx="1" hasCustomPrompt="1"/>
          </p:nvPr>
        </p:nvSpPr>
        <p:spPr>
          <a:xfrm>
            <a:off x="4448432" y="358346"/>
            <a:ext cx="7442415" cy="57376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Subtitle 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xmlns="" id="{BD02C222-FAB2-4815-AD59-66AACA2A6EDC}"/>
              </a:ext>
            </a:extLst>
          </p:cNvPr>
          <p:cNvSpPr>
            <a:spLocks noGrp="1"/>
          </p:cNvSpPr>
          <p:nvPr>
            <p:ph type="body" sz="half" idx="2" hasCustomPrompt="1"/>
          </p:nvPr>
        </p:nvSpPr>
        <p:spPr>
          <a:xfrm>
            <a:off x="221950" y="2057400"/>
            <a:ext cx="3932237" cy="4038600"/>
          </a:xfrm>
        </p:spPr>
        <p:txBody>
          <a:bodyPr>
            <a:normAutofit/>
          </a:bodyPr>
          <a:lstStyle>
            <a:lvl1pPr marL="0" indent="0">
              <a:buNone/>
              <a:defRPr sz="2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copy</a:t>
            </a:r>
          </a:p>
        </p:txBody>
      </p:sp>
    </p:spTree>
    <p:extLst>
      <p:ext uri="{BB962C8B-B14F-4D97-AF65-F5344CB8AC3E}">
        <p14:creationId xmlns:p14="http://schemas.microsoft.com/office/powerpoint/2010/main" val="100883999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3DCE9525-7613-44D5-9D3B-D9B1A513A491}"/>
              </a:ext>
            </a:extLst>
          </p:cNvPr>
          <p:cNvSpPr>
            <a:spLocks noGrp="1"/>
          </p:cNvSpPr>
          <p:nvPr>
            <p:ph type="body" idx="1"/>
          </p:nvPr>
        </p:nvSpPr>
        <p:spPr>
          <a:xfrm>
            <a:off x="105131" y="854864"/>
            <a:ext cx="11927348" cy="5305307"/>
          </a:xfrm>
          <a:prstGeom prst="rect">
            <a:avLst/>
          </a:prstGeom>
        </p:spPr>
        <p:txBody>
          <a:bodyPr vert="horz" lIns="91440" tIns="45720" rIns="91440" bIns="45720" rtlCol="0">
            <a:normAutofit/>
          </a:bodyPr>
          <a:lstStyle/>
          <a:p>
            <a:pPr lvl="0"/>
            <a:r>
              <a:rPr lang="en-US" dirty="0"/>
              <a:t>Subtitle 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hape 98">
            <a:extLst>
              <a:ext uri="{FF2B5EF4-FFF2-40B4-BE49-F238E27FC236}">
                <a16:creationId xmlns:a16="http://schemas.microsoft.com/office/drawing/2014/main" xmlns="" id="{6301E5A9-264C-4A8D-9812-87FFC06AE62B}"/>
              </a:ext>
            </a:extLst>
          </p:cNvPr>
          <p:cNvSpPr/>
          <p:nvPr userDrawn="1"/>
        </p:nvSpPr>
        <p:spPr>
          <a:xfrm>
            <a:off x="0" y="6289704"/>
            <a:ext cx="12192000" cy="568295"/>
          </a:xfrm>
          <a:prstGeom prst="rect">
            <a:avLst/>
          </a:prstGeom>
          <a:solidFill>
            <a:srgbClr val="003DA5"/>
          </a:solidFill>
          <a:ln w="12700" cap="flat" cmpd="sng">
            <a:solidFill>
              <a:srgbClr val="31538F"/>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endParaRPr sz="1800" b="1" dirty="0">
              <a:solidFill>
                <a:schemeClr val="lt1"/>
              </a:solidFill>
              <a:latin typeface="Calibri"/>
              <a:ea typeface="Calibri"/>
              <a:cs typeface="Calibri"/>
              <a:sym typeface="Calibri"/>
            </a:endParaRPr>
          </a:p>
        </p:txBody>
      </p:sp>
      <p:sp>
        <p:nvSpPr>
          <p:cNvPr id="9" name="Date Placeholder 3">
            <a:extLst>
              <a:ext uri="{FF2B5EF4-FFF2-40B4-BE49-F238E27FC236}">
                <a16:creationId xmlns:a16="http://schemas.microsoft.com/office/drawing/2014/main" xmlns="" id="{D953AB7E-1A09-40B8-82F4-7132969F5B99}"/>
              </a:ext>
            </a:extLst>
          </p:cNvPr>
          <p:cNvSpPr txBox="1">
            <a:spLocks/>
          </p:cNvSpPr>
          <p:nvPr userDrawn="1"/>
        </p:nvSpPr>
        <p:spPr>
          <a:xfrm>
            <a:off x="105131" y="6375448"/>
            <a:ext cx="1524001"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b="1" dirty="0">
                <a:solidFill>
                  <a:schemeClr val="bg1"/>
                </a:solidFill>
              </a:rPr>
              <a:t>April 2019</a:t>
            </a:r>
          </a:p>
        </p:txBody>
      </p:sp>
      <p:sp>
        <p:nvSpPr>
          <p:cNvPr id="10" name="Footer Placeholder 4">
            <a:extLst>
              <a:ext uri="{FF2B5EF4-FFF2-40B4-BE49-F238E27FC236}">
                <a16:creationId xmlns:a16="http://schemas.microsoft.com/office/drawing/2014/main" xmlns="" id="{06CE33BE-5965-4385-A50F-EE3044A3C612}"/>
              </a:ext>
            </a:extLst>
          </p:cNvPr>
          <p:cNvSpPr txBox="1">
            <a:spLocks/>
          </p:cNvSpPr>
          <p:nvPr userDrawn="1"/>
        </p:nvSpPr>
        <p:spPr>
          <a:xfrm>
            <a:off x="1722018" y="6379125"/>
            <a:ext cx="3099364"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b="1" dirty="0">
                <a:solidFill>
                  <a:schemeClr val="bg1"/>
                </a:solidFill>
              </a:rPr>
              <a:t>Digital Services | Usability &amp; Design</a:t>
            </a:r>
          </a:p>
        </p:txBody>
      </p:sp>
      <p:pic>
        <p:nvPicPr>
          <p:cNvPr id="12" name="Picture 11">
            <a:extLst>
              <a:ext uri="{FF2B5EF4-FFF2-40B4-BE49-F238E27FC236}">
                <a16:creationId xmlns:a16="http://schemas.microsoft.com/office/drawing/2014/main" xmlns="" id="{AC2D44D1-75DE-4BDD-8018-D6C834D9310C}"/>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9972888" y="6177264"/>
            <a:ext cx="2239099" cy="697828"/>
          </a:xfrm>
          <a:prstGeom prst="rect">
            <a:avLst/>
          </a:prstGeom>
        </p:spPr>
      </p:pic>
      <p:sp>
        <p:nvSpPr>
          <p:cNvPr id="17" name="Rectangle 16">
            <a:extLst>
              <a:ext uri="{FF2B5EF4-FFF2-40B4-BE49-F238E27FC236}">
                <a16:creationId xmlns:a16="http://schemas.microsoft.com/office/drawing/2014/main" xmlns="" id="{9BFD839E-C3D4-4BCB-B7CE-D07916729D57}"/>
              </a:ext>
            </a:extLst>
          </p:cNvPr>
          <p:cNvSpPr/>
          <p:nvPr userDrawn="1"/>
        </p:nvSpPr>
        <p:spPr>
          <a:xfrm>
            <a:off x="6952049" y="6435351"/>
            <a:ext cx="700833" cy="276999"/>
          </a:xfrm>
          <a:prstGeom prst="rect">
            <a:avLst/>
          </a:prstGeom>
        </p:spPr>
        <p:txBody>
          <a:bodyPr wrap="none">
            <a:spAutoFit/>
          </a:bodyPr>
          <a:lstStyle/>
          <a:p>
            <a:r>
              <a:rPr lang="en-US" sz="1200" dirty="0">
                <a:solidFill>
                  <a:schemeClr val="bg1"/>
                </a:solidFill>
                <a:latin typeface="+mn-lt"/>
                <a:cs typeface="Calibri" panose="020F0502020204030204" pitchFamily="34" charset="0"/>
              </a:rPr>
              <a:t>Slide </a:t>
            </a:r>
            <a:fld id="{12624637-EDFB-4248-8DD0-8AE62FF30BD3}" type="slidenum">
              <a:rPr lang="en-US" sz="1200" smtClean="0">
                <a:solidFill>
                  <a:schemeClr val="bg1"/>
                </a:solidFill>
                <a:latin typeface="+mn-lt"/>
                <a:cs typeface="Calibri" panose="020F0502020204030204" pitchFamily="34" charset="0"/>
              </a:rPr>
              <a:pPr/>
              <a:t>‹#›</a:t>
            </a:fld>
            <a:endParaRPr lang="en-US" sz="1200" dirty="0">
              <a:solidFill>
                <a:schemeClr val="bg1"/>
              </a:solidFill>
              <a:latin typeface="+mn-lt"/>
            </a:endParaRPr>
          </a:p>
        </p:txBody>
      </p:sp>
    </p:spTree>
    <p:extLst>
      <p:ext uri="{BB962C8B-B14F-4D97-AF65-F5344CB8AC3E}">
        <p14:creationId xmlns:p14="http://schemas.microsoft.com/office/powerpoint/2010/main" val="653309650"/>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hdr="0" ftr="0" dt="0"/>
  <p:txStyles>
    <p:titleStyle>
      <a:lvl1pPr algn="l" defTabSz="914400" rtl="0" eaLnBrk="1" latinLnBrk="0" hangingPunct="1">
        <a:lnSpc>
          <a:spcPct val="90000"/>
        </a:lnSpc>
        <a:spcBef>
          <a:spcPct val="0"/>
        </a:spcBef>
        <a:buNone/>
        <a:defRPr sz="4400" b="1" kern="1200">
          <a:solidFill>
            <a:schemeClr val="tx1">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hyperlink" Target="http://www.seattle.gov/cityclerk/city-clerk-services" TargetMode="External"/><Relationship Id="rId6" Type="http://schemas.openxmlformats.org/officeDocument/2006/relationships/hyperlink" Target="http://www.seattle.gov/cityclerk/about" TargetMode="External"/><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1" Type="http://schemas.openxmlformats.org/officeDocument/2006/relationships/slideLayout" Target="../slideLayouts/slideLayout9.xml"/><Relationship Id="rId2"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1.png"/><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3.xml"/><Relationship Id="rId2" Type="http://schemas.openxmlformats.org/officeDocument/2006/relationships/diagramData" Target="../diagrams/data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5.png"/><Relationship Id="rId5" Type="http://schemas.openxmlformats.org/officeDocument/2006/relationships/image" Target="../media/image6.svg"/><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E6240E-CBCD-4F39-ABEB-14C0F141E8AD}"/>
              </a:ext>
            </a:extLst>
          </p:cNvPr>
          <p:cNvSpPr>
            <a:spLocks noGrp="1"/>
          </p:cNvSpPr>
          <p:nvPr>
            <p:ph type="ctrTitle"/>
          </p:nvPr>
        </p:nvSpPr>
        <p:spPr/>
        <p:txBody>
          <a:bodyPr/>
          <a:lstStyle/>
          <a:p>
            <a:r>
              <a:rPr lang="en-US" dirty="0"/>
              <a:t>Heuristic Evaluation: City Clerk Site</a:t>
            </a:r>
          </a:p>
        </p:txBody>
      </p:sp>
      <p:sp>
        <p:nvSpPr>
          <p:cNvPr id="3" name="Subtitle 2">
            <a:extLst>
              <a:ext uri="{FF2B5EF4-FFF2-40B4-BE49-F238E27FC236}">
                <a16:creationId xmlns:a16="http://schemas.microsoft.com/office/drawing/2014/main" xmlns="" id="{BBA659F2-145A-4D6F-8079-8290319E2695}"/>
              </a:ext>
            </a:extLst>
          </p:cNvPr>
          <p:cNvSpPr>
            <a:spLocks noGrp="1"/>
          </p:cNvSpPr>
          <p:nvPr>
            <p:ph type="subTitle" idx="1"/>
          </p:nvPr>
        </p:nvSpPr>
        <p:spPr/>
        <p:txBody>
          <a:bodyPr>
            <a:normAutofit/>
          </a:bodyPr>
          <a:lstStyle/>
          <a:p>
            <a:r>
              <a:rPr lang="en-US" sz="2400" b="1" dirty="0"/>
              <a:t>Findings &amp; Recommendations</a:t>
            </a:r>
          </a:p>
        </p:txBody>
      </p:sp>
    </p:spTree>
    <p:extLst>
      <p:ext uri="{BB962C8B-B14F-4D97-AF65-F5344CB8AC3E}">
        <p14:creationId xmlns:p14="http://schemas.microsoft.com/office/powerpoint/2010/main" val="2705406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p:txBody>
          <a:bodyPr>
            <a:normAutofit fontScale="90000"/>
          </a:bodyPr>
          <a:lstStyle/>
          <a:p>
            <a:r>
              <a:rPr lang="en-US" dirty="0"/>
              <a:t>Consolidate duplicate content</a:t>
            </a:r>
          </a:p>
        </p:txBody>
      </p:sp>
      <p:pic>
        <p:nvPicPr>
          <p:cNvPr id="5" name="Content Placeholder 4">
            <a:extLst>
              <a:ext uri="{FF2B5EF4-FFF2-40B4-BE49-F238E27FC236}">
                <a16:creationId xmlns:a16="http://schemas.microsoft.com/office/drawing/2014/main" xmlns="" id="{530DC0C5-74D4-44D2-A3DB-6CBC82C69B3F}"/>
              </a:ext>
            </a:extLst>
          </p:cNvPr>
          <p:cNvPicPr>
            <a:picLocks noGrp="1" noChangeAspect="1"/>
          </p:cNvPicPr>
          <p:nvPr>
            <p:ph idx="1"/>
          </p:nvPr>
        </p:nvPicPr>
        <p:blipFill rotWithShape="1">
          <a:blip r:embed="rId3"/>
          <a:srcRect r="3530"/>
          <a:stretch/>
        </p:blipFill>
        <p:spPr>
          <a:xfrm>
            <a:off x="4378046" y="881739"/>
            <a:ext cx="3630954" cy="4331949"/>
          </a:xfrm>
          <a:prstGeom prst="rect">
            <a:avLst/>
          </a:prstGeom>
        </p:spPr>
        <p:style>
          <a:lnRef idx="2">
            <a:schemeClr val="accent3"/>
          </a:lnRef>
          <a:fillRef idx="1">
            <a:schemeClr val="lt1"/>
          </a:fillRef>
          <a:effectRef idx="0">
            <a:schemeClr val="accent3"/>
          </a:effectRef>
          <a:fontRef idx="minor">
            <a:schemeClr val="dk1"/>
          </a:fontRef>
        </p:style>
      </p:pic>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p:txBody>
          <a:bodyPr/>
          <a:lstStyle/>
          <a:p>
            <a:r>
              <a:rPr lang="en-US" dirty="0"/>
              <a:t>Identify duplicate content and functionality across the council and city clerk site and consolidate information</a:t>
            </a:r>
          </a:p>
          <a:p>
            <a:endParaRPr lang="en-US" dirty="0"/>
          </a:p>
        </p:txBody>
      </p:sp>
      <p:pic>
        <p:nvPicPr>
          <p:cNvPr id="7" name="Picture 6">
            <a:extLst>
              <a:ext uri="{FF2B5EF4-FFF2-40B4-BE49-F238E27FC236}">
                <a16:creationId xmlns:a16="http://schemas.microsoft.com/office/drawing/2014/main" xmlns="" id="{6E6E6C43-2994-4F3A-88F8-2E0EDE9D6550}"/>
              </a:ext>
            </a:extLst>
          </p:cNvPr>
          <p:cNvPicPr>
            <a:picLocks noChangeAspect="1"/>
          </p:cNvPicPr>
          <p:nvPr/>
        </p:nvPicPr>
        <p:blipFill rotWithShape="1">
          <a:blip r:embed="rId4"/>
          <a:srcRect l="2983" r="6095"/>
          <a:stretch/>
        </p:blipFill>
        <p:spPr>
          <a:xfrm>
            <a:off x="8170980" y="889371"/>
            <a:ext cx="3662956" cy="4331948"/>
          </a:xfrm>
          <a:prstGeom prst="rect">
            <a:avLst/>
          </a:prstGeom>
        </p:spPr>
        <p:style>
          <a:lnRef idx="2">
            <a:schemeClr val="accent3"/>
          </a:lnRef>
          <a:fillRef idx="1">
            <a:schemeClr val="lt1"/>
          </a:fillRef>
          <a:effectRef idx="0">
            <a:schemeClr val="accent3"/>
          </a:effectRef>
          <a:fontRef idx="minor">
            <a:schemeClr val="dk1"/>
          </a:fontRef>
        </p:style>
      </p:pic>
      <p:sp>
        <p:nvSpPr>
          <p:cNvPr id="3" name="TextBox 2">
            <a:extLst>
              <a:ext uri="{FF2B5EF4-FFF2-40B4-BE49-F238E27FC236}">
                <a16:creationId xmlns:a16="http://schemas.microsoft.com/office/drawing/2014/main" xmlns="" id="{13DCE236-60CF-4237-8326-078911402A08}"/>
              </a:ext>
            </a:extLst>
          </p:cNvPr>
          <p:cNvSpPr txBox="1"/>
          <p:nvPr/>
        </p:nvSpPr>
        <p:spPr>
          <a:xfrm>
            <a:off x="9057860" y="5221319"/>
            <a:ext cx="2580807" cy="369332"/>
          </a:xfrm>
          <a:prstGeom prst="rect">
            <a:avLst/>
          </a:prstGeom>
          <a:noFill/>
        </p:spPr>
        <p:txBody>
          <a:bodyPr wrap="square" rtlCol="0">
            <a:spAutoFit/>
          </a:bodyPr>
          <a:lstStyle/>
          <a:p>
            <a:r>
              <a:rPr lang="en-US" dirty="0">
                <a:hlinkClick r:id="rId5"/>
              </a:rPr>
              <a:t>City Clerk Services</a:t>
            </a:r>
            <a:endParaRPr lang="en-US" dirty="0"/>
          </a:p>
        </p:txBody>
      </p:sp>
      <p:sp>
        <p:nvSpPr>
          <p:cNvPr id="8" name="TextBox 7">
            <a:extLst>
              <a:ext uri="{FF2B5EF4-FFF2-40B4-BE49-F238E27FC236}">
                <a16:creationId xmlns:a16="http://schemas.microsoft.com/office/drawing/2014/main" xmlns="" id="{7EFCC403-FBC0-47BE-9AF2-4D5D0B85DAA6}"/>
              </a:ext>
            </a:extLst>
          </p:cNvPr>
          <p:cNvSpPr txBox="1"/>
          <p:nvPr/>
        </p:nvSpPr>
        <p:spPr>
          <a:xfrm>
            <a:off x="5590173" y="5232524"/>
            <a:ext cx="2580807" cy="369332"/>
          </a:xfrm>
          <a:prstGeom prst="rect">
            <a:avLst/>
          </a:prstGeom>
          <a:noFill/>
        </p:spPr>
        <p:txBody>
          <a:bodyPr wrap="square" rtlCol="0">
            <a:spAutoFit/>
          </a:bodyPr>
          <a:lstStyle/>
          <a:p>
            <a:r>
              <a:rPr lang="en-US" dirty="0">
                <a:hlinkClick r:id="rId6"/>
              </a:rPr>
              <a:t>About</a:t>
            </a:r>
            <a:endParaRPr lang="en-US" dirty="0"/>
          </a:p>
        </p:txBody>
      </p:sp>
    </p:spTree>
    <p:extLst>
      <p:ext uri="{BB962C8B-B14F-4D97-AF65-F5344CB8AC3E}">
        <p14:creationId xmlns:p14="http://schemas.microsoft.com/office/powerpoint/2010/main" val="3405587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a:xfrm>
            <a:off x="221950" y="-96823"/>
            <a:ext cx="4147279" cy="1600200"/>
          </a:xfrm>
        </p:spPr>
        <p:txBody>
          <a:bodyPr>
            <a:normAutofit fontScale="90000"/>
          </a:bodyPr>
          <a:lstStyle/>
          <a:p>
            <a:r>
              <a:rPr lang="en-US" dirty="0"/>
              <a:t>Remove Duplicate Functionality</a:t>
            </a: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1596005"/>
            <a:ext cx="3932237" cy="4038600"/>
          </a:xfrm>
        </p:spPr>
        <p:txBody>
          <a:bodyPr vert="horz" lIns="91440" tIns="45720" rIns="91440" bIns="45720" rtlCol="0" anchor="t">
            <a:normAutofit/>
          </a:bodyPr>
          <a:lstStyle/>
          <a:p>
            <a:r>
              <a:rPr lang="en-US" dirty="0"/>
              <a:t>"Found councilmember" tool is placed in too many locations – consolidate and link out to one place</a:t>
            </a:r>
          </a:p>
        </p:txBody>
      </p:sp>
      <p:sp>
        <p:nvSpPr>
          <p:cNvPr id="5" name="Content Placeholder 4">
            <a:extLst>
              <a:ext uri="{FF2B5EF4-FFF2-40B4-BE49-F238E27FC236}">
                <a16:creationId xmlns:a16="http://schemas.microsoft.com/office/drawing/2014/main" xmlns="" id="{7EF0AD9E-BC32-4101-B9D3-90AA0E29ECA4}"/>
              </a:ext>
            </a:extLst>
          </p:cNvPr>
          <p:cNvSpPr>
            <a:spLocks noGrp="1"/>
          </p:cNvSpPr>
          <p:nvPr>
            <p:ph idx="1"/>
          </p:nvPr>
        </p:nvSpPr>
        <p:spPr/>
        <p:txBody>
          <a:bodyPr/>
          <a:lstStyle/>
          <a:p>
            <a:endParaRPr lang="en-US" dirty="0"/>
          </a:p>
        </p:txBody>
      </p:sp>
      <p:pic>
        <p:nvPicPr>
          <p:cNvPr id="7" name="Content Placeholder 5">
            <a:extLst>
              <a:ext uri="{FF2B5EF4-FFF2-40B4-BE49-F238E27FC236}">
                <a16:creationId xmlns:a16="http://schemas.microsoft.com/office/drawing/2014/main" xmlns="" id="{8E9CE459-89C3-40EE-AB06-36296C6779F5}"/>
              </a:ext>
            </a:extLst>
          </p:cNvPr>
          <p:cNvPicPr>
            <a:picLocks noChangeAspect="1"/>
          </p:cNvPicPr>
          <p:nvPr/>
        </p:nvPicPr>
        <p:blipFill>
          <a:blip r:embed="rId3"/>
          <a:stretch>
            <a:fillRect/>
          </a:stretch>
        </p:blipFill>
        <p:spPr>
          <a:xfrm>
            <a:off x="8163929" y="436656"/>
            <a:ext cx="3767099" cy="4579725"/>
          </a:xfrm>
          <a:prstGeom prst="rect">
            <a:avLst/>
          </a:prstGeom>
        </p:spPr>
        <p:style>
          <a:lnRef idx="2">
            <a:schemeClr val="accent3"/>
          </a:lnRef>
          <a:fillRef idx="1">
            <a:schemeClr val="lt1"/>
          </a:fillRef>
          <a:effectRef idx="0">
            <a:schemeClr val="accent3"/>
          </a:effectRef>
          <a:fontRef idx="minor">
            <a:schemeClr val="dk1"/>
          </a:fontRef>
        </p:style>
      </p:pic>
      <p:pic>
        <p:nvPicPr>
          <p:cNvPr id="8" name="Picture 7">
            <a:extLst>
              <a:ext uri="{FF2B5EF4-FFF2-40B4-BE49-F238E27FC236}">
                <a16:creationId xmlns:a16="http://schemas.microsoft.com/office/drawing/2014/main" xmlns="" id="{1CFB4DC8-B875-4778-85D0-C3908621297E}"/>
              </a:ext>
            </a:extLst>
          </p:cNvPr>
          <p:cNvPicPr>
            <a:picLocks noChangeAspect="1"/>
          </p:cNvPicPr>
          <p:nvPr/>
        </p:nvPicPr>
        <p:blipFill rotWithShape="1">
          <a:blip r:embed="rId4"/>
          <a:srcRect l="4673" r="5824"/>
          <a:stretch/>
        </p:blipFill>
        <p:spPr>
          <a:xfrm>
            <a:off x="4411413" y="436656"/>
            <a:ext cx="3605394" cy="1913593"/>
          </a:xfrm>
          <a:prstGeom prst="rect">
            <a:avLst/>
          </a:prstGeom>
        </p:spPr>
        <p:style>
          <a:lnRef idx="2">
            <a:schemeClr val="accent3"/>
          </a:lnRef>
          <a:fillRef idx="1">
            <a:schemeClr val="lt1"/>
          </a:fillRef>
          <a:effectRef idx="0">
            <a:schemeClr val="accent3"/>
          </a:effectRef>
          <a:fontRef idx="minor">
            <a:schemeClr val="dk1"/>
          </a:fontRef>
        </p:style>
      </p:pic>
    </p:spTree>
    <p:extLst>
      <p:ext uri="{BB962C8B-B14F-4D97-AF65-F5344CB8AC3E}">
        <p14:creationId xmlns:p14="http://schemas.microsoft.com/office/powerpoint/2010/main" val="3030563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p:txBody>
          <a:bodyPr>
            <a:normAutofit fontScale="90000"/>
          </a:bodyPr>
          <a:lstStyle/>
          <a:p>
            <a:r>
              <a:rPr lang="en-US" dirty="0"/>
              <a:t>Consolidate </a:t>
            </a:r>
            <a:r>
              <a:rPr lang="en-US"/>
              <a:t>councilmember </a:t>
            </a:r>
            <a:r>
              <a:rPr lang="en-US" dirty="0"/>
              <a:t>search </a:t>
            </a: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2057400"/>
            <a:ext cx="5185075" cy="4038600"/>
          </a:xfrm>
        </p:spPr>
        <p:txBody>
          <a:bodyPr>
            <a:normAutofit/>
          </a:bodyPr>
          <a:lstStyle/>
          <a:p>
            <a:pPr marL="457200" indent="-457200">
              <a:buFont typeface="Arial" panose="020B0604020202020204" pitchFamily="34" charset="0"/>
              <a:buChar char="•"/>
            </a:pPr>
            <a:r>
              <a:rPr lang="en-US" dirty="0"/>
              <a:t>Collaborate with Council </a:t>
            </a:r>
          </a:p>
          <a:p>
            <a:pPr marL="457200" indent="-457200">
              <a:buFont typeface="Arial" panose="020B0604020202020204" pitchFamily="34" charset="0"/>
              <a:buChar char="•"/>
            </a:pPr>
            <a:r>
              <a:rPr lang="en-US" dirty="0"/>
              <a:t>Let audiences restart when incorrect information is inputted</a:t>
            </a:r>
          </a:p>
          <a:p>
            <a:pPr marL="457200" indent="-457200">
              <a:buFont typeface="Arial" panose="020B0604020202020204" pitchFamily="34" charset="0"/>
              <a:buChar char="•"/>
            </a:pPr>
            <a:r>
              <a:rPr lang="en-US" dirty="0"/>
              <a:t>Let audiences know what you’re doing with their information to address privacy concerns</a:t>
            </a:r>
          </a:p>
          <a:p>
            <a:endParaRPr lang="en-US" dirty="0"/>
          </a:p>
          <a:p>
            <a:endParaRPr lang="en-US" dirty="0"/>
          </a:p>
          <a:p>
            <a:endParaRPr lang="en-US" dirty="0"/>
          </a:p>
          <a:p>
            <a:endParaRPr lang="en-US" dirty="0"/>
          </a:p>
        </p:txBody>
      </p:sp>
      <p:pic>
        <p:nvPicPr>
          <p:cNvPr id="14" name="Content Placeholder 13">
            <a:extLst>
              <a:ext uri="{FF2B5EF4-FFF2-40B4-BE49-F238E27FC236}">
                <a16:creationId xmlns:a16="http://schemas.microsoft.com/office/drawing/2014/main" xmlns="" id="{9262DA8F-CE85-4E5D-BA98-8F389BB5E1F8}"/>
              </a:ext>
            </a:extLst>
          </p:cNvPr>
          <p:cNvPicPr>
            <a:picLocks noGrp="1" noChangeAspect="1"/>
          </p:cNvPicPr>
          <p:nvPr>
            <p:ph idx="1"/>
          </p:nvPr>
        </p:nvPicPr>
        <p:blipFill>
          <a:blip r:embed="rId2"/>
          <a:stretch>
            <a:fillRect/>
          </a:stretch>
        </p:blipFill>
        <p:spPr>
          <a:xfrm>
            <a:off x="6096000" y="2300357"/>
            <a:ext cx="5524500" cy="1323975"/>
          </a:xfrm>
          <a:prstGeom prst="rect">
            <a:avLst/>
          </a:prstGeom>
        </p:spPr>
      </p:pic>
    </p:spTree>
    <p:extLst>
      <p:ext uri="{BB962C8B-B14F-4D97-AF65-F5344CB8AC3E}">
        <p14:creationId xmlns:p14="http://schemas.microsoft.com/office/powerpoint/2010/main" val="155266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a:xfrm>
            <a:off x="221950" y="358346"/>
            <a:ext cx="4081602" cy="1600200"/>
          </a:xfrm>
        </p:spPr>
        <p:txBody>
          <a:bodyPr>
            <a:normAutofit fontScale="90000"/>
          </a:bodyPr>
          <a:lstStyle/>
          <a:p>
            <a:r>
              <a:rPr lang="en-US" dirty="0"/>
              <a:t>Alert the user when they are leaving the site</a:t>
            </a: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2057400"/>
            <a:ext cx="3932237" cy="4038600"/>
          </a:xfrm>
        </p:spPr>
        <p:txBody>
          <a:bodyPr>
            <a:normAutofit/>
          </a:bodyPr>
          <a:lstStyle/>
          <a:p>
            <a:r>
              <a:rPr lang="en-US" dirty="0"/>
              <a:t>Use an icon    and/or text that indicates they will be redirected.</a:t>
            </a:r>
          </a:p>
        </p:txBody>
      </p:sp>
      <p:pic>
        <p:nvPicPr>
          <p:cNvPr id="5" name="Content Placeholder 4">
            <a:extLst>
              <a:ext uri="{FF2B5EF4-FFF2-40B4-BE49-F238E27FC236}">
                <a16:creationId xmlns:a16="http://schemas.microsoft.com/office/drawing/2014/main" xmlns="" id="{95F7711C-F4B8-4865-8C07-5F2C866396A3}"/>
              </a:ext>
            </a:extLst>
          </p:cNvPr>
          <p:cNvPicPr>
            <a:picLocks noGrp="1"/>
          </p:cNvPicPr>
          <p:nvPr>
            <p:ph idx="1"/>
          </p:nvPr>
        </p:nvPicPr>
        <p:blipFill>
          <a:blip r:embed="rId2"/>
          <a:stretch>
            <a:fillRect/>
          </a:stretch>
        </p:blipFill>
        <p:spPr>
          <a:xfrm>
            <a:off x="4789107" y="453016"/>
            <a:ext cx="3456674" cy="1902971"/>
          </a:xfrm>
          <a:prstGeom prst="rect">
            <a:avLst/>
          </a:prstGeom>
        </p:spPr>
        <p:style>
          <a:lnRef idx="2">
            <a:schemeClr val="accent3"/>
          </a:lnRef>
          <a:fillRef idx="1">
            <a:schemeClr val="lt1"/>
          </a:fillRef>
          <a:effectRef idx="0">
            <a:schemeClr val="accent3"/>
          </a:effectRef>
          <a:fontRef idx="minor">
            <a:schemeClr val="dk1"/>
          </a:fontRef>
        </p:style>
      </p:pic>
      <p:pic>
        <p:nvPicPr>
          <p:cNvPr id="6" name="Picture 5">
            <a:extLst>
              <a:ext uri="{FF2B5EF4-FFF2-40B4-BE49-F238E27FC236}">
                <a16:creationId xmlns:a16="http://schemas.microsoft.com/office/drawing/2014/main" xmlns="" id="{CF932092-28F8-400F-9F98-72DB330E759D}"/>
              </a:ext>
            </a:extLst>
          </p:cNvPr>
          <p:cNvPicPr/>
          <p:nvPr/>
        </p:nvPicPr>
        <p:blipFill>
          <a:blip r:embed="rId3"/>
          <a:stretch>
            <a:fillRect/>
          </a:stretch>
        </p:blipFill>
        <p:spPr>
          <a:xfrm>
            <a:off x="8494677" y="439339"/>
            <a:ext cx="2957195" cy="2426970"/>
          </a:xfrm>
          <a:prstGeom prst="rect">
            <a:avLst/>
          </a:prstGeom>
        </p:spPr>
        <p:style>
          <a:lnRef idx="2">
            <a:schemeClr val="accent3"/>
          </a:lnRef>
          <a:fillRef idx="1">
            <a:schemeClr val="lt1"/>
          </a:fillRef>
          <a:effectRef idx="0">
            <a:schemeClr val="accent3"/>
          </a:effectRef>
          <a:fontRef idx="minor">
            <a:schemeClr val="dk1"/>
          </a:fontRef>
        </p:style>
      </p:pic>
      <p:pic>
        <p:nvPicPr>
          <p:cNvPr id="7" name="Picture 6">
            <a:extLst>
              <a:ext uri="{FF2B5EF4-FFF2-40B4-BE49-F238E27FC236}">
                <a16:creationId xmlns:a16="http://schemas.microsoft.com/office/drawing/2014/main" xmlns="" id="{C232D7B7-8252-4600-8605-087917E89E4C}"/>
              </a:ext>
            </a:extLst>
          </p:cNvPr>
          <p:cNvPicPr/>
          <p:nvPr/>
        </p:nvPicPr>
        <p:blipFill>
          <a:blip r:embed="rId4"/>
          <a:stretch>
            <a:fillRect/>
          </a:stretch>
        </p:blipFill>
        <p:spPr>
          <a:xfrm>
            <a:off x="4787789" y="2478416"/>
            <a:ext cx="3424862" cy="3354997"/>
          </a:xfrm>
          <a:prstGeom prst="rect">
            <a:avLst/>
          </a:prstGeom>
        </p:spPr>
        <p:style>
          <a:lnRef idx="2">
            <a:schemeClr val="accent3"/>
          </a:lnRef>
          <a:fillRef idx="1">
            <a:schemeClr val="lt1"/>
          </a:fillRef>
          <a:effectRef idx="0">
            <a:schemeClr val="accent3"/>
          </a:effectRef>
          <a:fontRef idx="minor">
            <a:schemeClr val="dk1"/>
          </a:fontRef>
        </p:style>
      </p:pic>
      <p:pic>
        <p:nvPicPr>
          <p:cNvPr id="9" name="Picture 8">
            <a:extLst>
              <a:ext uri="{FF2B5EF4-FFF2-40B4-BE49-F238E27FC236}">
                <a16:creationId xmlns:a16="http://schemas.microsoft.com/office/drawing/2014/main" xmlns="" id="{4C274F97-ED51-4690-9B72-6A1477EAC7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72208" y="2225665"/>
            <a:ext cx="190543" cy="190543"/>
          </a:xfrm>
          <a:prstGeom prst="rect">
            <a:avLst/>
          </a:prstGeom>
        </p:spPr>
      </p:pic>
      <p:pic>
        <p:nvPicPr>
          <p:cNvPr id="10" name="Picture 9">
            <a:extLst>
              <a:ext uri="{FF2B5EF4-FFF2-40B4-BE49-F238E27FC236}">
                <a16:creationId xmlns:a16="http://schemas.microsoft.com/office/drawing/2014/main" xmlns="" id="{373DE4F6-3559-4DDE-9EEE-2BB42FE05CB9}"/>
              </a:ext>
            </a:extLst>
          </p:cNvPr>
          <p:cNvPicPr>
            <a:picLocks noChangeAspect="1"/>
          </p:cNvPicPr>
          <p:nvPr/>
        </p:nvPicPr>
        <p:blipFill>
          <a:blip r:embed="rId6"/>
          <a:stretch>
            <a:fillRect/>
          </a:stretch>
        </p:blipFill>
        <p:spPr>
          <a:xfrm>
            <a:off x="8494677" y="3029977"/>
            <a:ext cx="3164801" cy="2251877"/>
          </a:xfrm>
          <a:prstGeom prst="rect">
            <a:avLst/>
          </a:prstGeom>
        </p:spPr>
        <p:style>
          <a:lnRef idx="2">
            <a:schemeClr val="accent3"/>
          </a:lnRef>
          <a:fillRef idx="1">
            <a:schemeClr val="lt1"/>
          </a:fillRef>
          <a:effectRef idx="0">
            <a:schemeClr val="accent3"/>
          </a:effectRef>
          <a:fontRef idx="minor">
            <a:schemeClr val="dk1"/>
          </a:fontRef>
        </p:style>
      </p:pic>
    </p:spTree>
    <p:extLst>
      <p:ext uri="{BB962C8B-B14F-4D97-AF65-F5344CB8AC3E}">
        <p14:creationId xmlns:p14="http://schemas.microsoft.com/office/powerpoint/2010/main" val="1964525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a:xfrm>
            <a:off x="221950" y="813194"/>
            <a:ext cx="4240993" cy="1600200"/>
          </a:xfrm>
        </p:spPr>
        <p:txBody>
          <a:bodyPr>
            <a:normAutofit fontScale="90000"/>
          </a:bodyPr>
          <a:lstStyle/>
          <a:p>
            <a:r>
              <a:rPr lang="en-US" dirty="0"/>
              <a:t>Label menu category and link names clear &amp; mutually exclusive</a:t>
            </a: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2413394"/>
            <a:ext cx="4661549" cy="4038600"/>
          </a:xfrm>
        </p:spPr>
        <p:txBody>
          <a:bodyPr>
            <a:normAutofit/>
          </a:bodyPr>
          <a:lstStyle/>
          <a:p>
            <a:pPr marL="457200" indent="-457200">
              <a:buFont typeface="Arial" panose="020B0604020202020204" pitchFamily="34" charset="0"/>
              <a:buChar char="•"/>
            </a:pPr>
            <a:r>
              <a:rPr lang="en-US" dirty="0"/>
              <a:t>Remove cards that are similar</a:t>
            </a:r>
          </a:p>
          <a:p>
            <a:pPr marL="457200" indent="-457200">
              <a:buFont typeface="Arial" panose="020B0604020202020204" pitchFamily="34" charset="0"/>
              <a:buChar char="•"/>
            </a:pPr>
            <a:r>
              <a:rPr lang="en-US" dirty="0"/>
              <a:t>Move duplicate links to the sidebar</a:t>
            </a:r>
          </a:p>
          <a:p>
            <a:pPr marL="457200" indent="-457200">
              <a:buFont typeface="Arial" panose="020B0604020202020204" pitchFamily="34" charset="0"/>
              <a:buChar char="•"/>
            </a:pPr>
            <a:r>
              <a:rPr lang="en-US" dirty="0"/>
              <a:t>Consider consolidating the first two navigation items that have duplicate content</a:t>
            </a:r>
          </a:p>
        </p:txBody>
      </p:sp>
      <p:pic>
        <p:nvPicPr>
          <p:cNvPr id="11" name="Content Placeholder 15">
            <a:extLst>
              <a:ext uri="{FF2B5EF4-FFF2-40B4-BE49-F238E27FC236}">
                <a16:creationId xmlns:a16="http://schemas.microsoft.com/office/drawing/2014/main" xmlns="" id="{614D411A-1A32-447E-9F1F-7214FF3361A7}"/>
              </a:ext>
            </a:extLst>
          </p:cNvPr>
          <p:cNvPicPr>
            <a:picLocks noGrp="1" noChangeAspect="1"/>
          </p:cNvPicPr>
          <p:nvPr>
            <p:ph idx="1"/>
          </p:nvPr>
        </p:nvPicPr>
        <p:blipFill>
          <a:blip r:embed="rId2"/>
          <a:stretch>
            <a:fillRect/>
          </a:stretch>
        </p:blipFill>
        <p:spPr>
          <a:xfrm>
            <a:off x="5235467" y="358775"/>
            <a:ext cx="5867616" cy="5737225"/>
          </a:xfrm>
          <a:prstGeom prst="rect">
            <a:avLst/>
          </a:prstGeom>
        </p:spPr>
      </p:pic>
      <p:sp>
        <p:nvSpPr>
          <p:cNvPr id="3" name="Oval 2">
            <a:extLst>
              <a:ext uri="{FF2B5EF4-FFF2-40B4-BE49-F238E27FC236}">
                <a16:creationId xmlns:a16="http://schemas.microsoft.com/office/drawing/2014/main" xmlns="" id="{2AFFD86C-FC99-4395-83B4-987FB2B25B85}"/>
              </a:ext>
            </a:extLst>
          </p:cNvPr>
          <p:cNvSpPr/>
          <p:nvPr/>
        </p:nvSpPr>
        <p:spPr>
          <a:xfrm>
            <a:off x="5435813" y="3660042"/>
            <a:ext cx="5667270" cy="208000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0833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a:xfrm>
            <a:off x="221950" y="207773"/>
            <a:ext cx="4240993" cy="1600200"/>
          </a:xfrm>
        </p:spPr>
        <p:txBody>
          <a:bodyPr>
            <a:normAutofit/>
          </a:bodyPr>
          <a:lstStyle/>
          <a:p>
            <a:r>
              <a:rPr lang="en-US" dirty="0"/>
              <a:t>Avoid </a:t>
            </a:r>
            <a:r>
              <a:rPr lang="en-US"/>
              <a:t>overusing icons</a:t>
            </a:r>
            <a:endParaRPr lang="en-US" dirty="0"/>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8503" y="2265028"/>
            <a:ext cx="5324158" cy="4038600"/>
          </a:xfrm>
        </p:spPr>
        <p:txBody>
          <a:bodyPr>
            <a:normAutofit/>
          </a:bodyPr>
          <a:lstStyle/>
          <a:p>
            <a:pPr marL="342900" indent="-342900">
              <a:buFont typeface="Arial" panose="020B0604020202020204" pitchFamily="34" charset="0"/>
              <a:buChar char="•"/>
            </a:pPr>
            <a:r>
              <a:rPr lang="en-US" sz="3200" dirty="0"/>
              <a:t>Use icons at the heading/category level</a:t>
            </a:r>
          </a:p>
          <a:p>
            <a:pPr marL="342900" indent="-342900">
              <a:buFont typeface="Arial" panose="020B0604020202020204" pitchFamily="34" charset="0"/>
              <a:buChar char="•"/>
            </a:pPr>
            <a:r>
              <a:rPr lang="en-US" sz="3200" dirty="0"/>
              <a:t>Use familiar visuals for icons</a:t>
            </a:r>
          </a:p>
          <a:p>
            <a:pPr marL="342900" indent="-342900">
              <a:buFont typeface="Arial" panose="020B0604020202020204" pitchFamily="34" charset="0"/>
              <a:buChar char="•"/>
            </a:pPr>
            <a:r>
              <a:rPr lang="en-US" sz="3200" dirty="0"/>
              <a:t>Use same icon styling for consistency</a:t>
            </a:r>
          </a:p>
        </p:txBody>
      </p:sp>
      <p:pic>
        <p:nvPicPr>
          <p:cNvPr id="6" name="Content Placeholder 5">
            <a:extLst>
              <a:ext uri="{FF2B5EF4-FFF2-40B4-BE49-F238E27FC236}">
                <a16:creationId xmlns:a16="http://schemas.microsoft.com/office/drawing/2014/main" xmlns="" id="{EAE3E025-3414-4666-86FE-713AD3E4B159}"/>
              </a:ext>
            </a:extLst>
          </p:cNvPr>
          <p:cNvPicPr>
            <a:picLocks noGrp="1" noChangeAspect="1"/>
          </p:cNvPicPr>
          <p:nvPr>
            <p:ph idx="1"/>
          </p:nvPr>
        </p:nvPicPr>
        <p:blipFill>
          <a:blip r:embed="rId2"/>
          <a:stretch>
            <a:fillRect/>
          </a:stretch>
        </p:blipFill>
        <p:spPr>
          <a:xfrm>
            <a:off x="5860355" y="1207228"/>
            <a:ext cx="5819775" cy="4086225"/>
          </a:xfrm>
          <a:prstGeom prst="rect">
            <a:avLst/>
          </a:prstGeom>
        </p:spPr>
      </p:pic>
      <p:sp>
        <p:nvSpPr>
          <p:cNvPr id="9" name="Oval 8">
            <a:extLst>
              <a:ext uri="{FF2B5EF4-FFF2-40B4-BE49-F238E27FC236}">
                <a16:creationId xmlns:a16="http://schemas.microsoft.com/office/drawing/2014/main" xmlns="" id="{2472664C-7FD2-42D5-8D2E-26AF02790108}"/>
              </a:ext>
            </a:extLst>
          </p:cNvPr>
          <p:cNvSpPr/>
          <p:nvPr/>
        </p:nvSpPr>
        <p:spPr>
          <a:xfrm>
            <a:off x="6182687" y="2265028"/>
            <a:ext cx="536896" cy="3028425"/>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3542492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p:txBody>
          <a:bodyPr/>
          <a:lstStyle/>
          <a:p>
            <a:r>
              <a:rPr lang="en-US" dirty="0"/>
              <a:t>Optimize Search forms</a:t>
            </a: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2057400"/>
            <a:ext cx="5027045" cy="4038600"/>
          </a:xfrm>
        </p:spPr>
        <p:txBody>
          <a:bodyPr>
            <a:normAutofit fontScale="92500" lnSpcReduction="20000"/>
          </a:bodyPr>
          <a:lstStyle/>
          <a:p>
            <a:pPr marL="457200" indent="-457200">
              <a:buFont typeface="Arial" panose="020B0604020202020204" pitchFamily="34" charset="0"/>
              <a:buChar char="•"/>
            </a:pPr>
            <a:r>
              <a:rPr lang="en-US" dirty="0"/>
              <a:t>Show simple search form on page load</a:t>
            </a:r>
          </a:p>
          <a:p>
            <a:pPr marL="457200" indent="-457200">
              <a:buFont typeface="Arial" panose="020B0604020202020204" pitchFamily="34" charset="0"/>
              <a:buChar char="•"/>
            </a:pPr>
            <a:r>
              <a:rPr lang="en-US" dirty="0"/>
              <a:t>Remove political jargon in Legistar form fields </a:t>
            </a:r>
          </a:p>
          <a:p>
            <a:pPr marL="457200" indent="-457200">
              <a:buFont typeface="Arial" panose="020B0604020202020204" pitchFamily="34" charset="0"/>
              <a:buChar char="•"/>
            </a:pPr>
            <a:r>
              <a:rPr lang="en-US" dirty="0"/>
              <a:t>Provide contextual </a:t>
            </a:r>
            <a:r>
              <a:rPr lang="en-US"/>
              <a:t>help by </a:t>
            </a:r>
            <a:r>
              <a:rPr lang="en-US" dirty="0"/>
              <a:t>surfacing the </a:t>
            </a:r>
            <a:r>
              <a:rPr lang="en-US"/>
              <a:t>terms </a:t>
            </a:r>
            <a:r>
              <a:rPr lang="en-US" dirty="0"/>
              <a:t>glossary</a:t>
            </a:r>
          </a:p>
          <a:p>
            <a:pPr marL="457200" indent="-457200">
              <a:buFont typeface="Arial" panose="020B0604020202020204" pitchFamily="34" charset="0"/>
              <a:buChar char="•"/>
            </a:pPr>
            <a:r>
              <a:rPr lang="en-US" dirty="0"/>
              <a:t>Evaluate existing form fields and remove fields that are low in usage or not needed </a:t>
            </a:r>
          </a:p>
          <a:p>
            <a:pPr marL="457200" indent="-457200">
              <a:buFont typeface="Arial" panose="020B0604020202020204" pitchFamily="34" charset="0"/>
              <a:buChar char="•"/>
            </a:pPr>
            <a:r>
              <a:rPr lang="en-US"/>
              <a:t>Add </a:t>
            </a:r>
            <a:r>
              <a:rPr lang="en-US" dirty="0"/>
              <a:t>a toggle </a:t>
            </a:r>
            <a:r>
              <a:rPr lang="en-US"/>
              <a:t>for staff if </a:t>
            </a:r>
            <a:r>
              <a:rPr lang="en-US" dirty="0"/>
              <a:t>they use all advance </a:t>
            </a:r>
            <a:r>
              <a:rPr lang="en-US"/>
              <a:t>search fields</a:t>
            </a:r>
            <a:endParaRPr lang="en-US" dirty="0"/>
          </a:p>
          <a:p>
            <a:endParaRPr lang="en-US" dirty="0"/>
          </a:p>
          <a:p>
            <a:endParaRPr lang="en-US" dirty="0"/>
          </a:p>
          <a:p>
            <a:endParaRPr lang="en-US" dirty="0"/>
          </a:p>
        </p:txBody>
      </p:sp>
      <p:pic>
        <p:nvPicPr>
          <p:cNvPr id="8" name="Picture 7">
            <a:extLst>
              <a:ext uri="{FF2B5EF4-FFF2-40B4-BE49-F238E27FC236}">
                <a16:creationId xmlns:a16="http://schemas.microsoft.com/office/drawing/2014/main" xmlns="" id="{A237AA90-E312-44F1-AF3D-14CC938752D7}"/>
              </a:ext>
            </a:extLst>
          </p:cNvPr>
          <p:cNvPicPr>
            <a:picLocks noChangeAspect="1"/>
          </p:cNvPicPr>
          <p:nvPr/>
        </p:nvPicPr>
        <p:blipFill>
          <a:blip r:embed="rId3"/>
          <a:stretch>
            <a:fillRect/>
          </a:stretch>
        </p:blipFill>
        <p:spPr>
          <a:xfrm>
            <a:off x="5376366" y="770956"/>
            <a:ext cx="5961528" cy="827468"/>
          </a:xfrm>
          <a:prstGeom prst="rect">
            <a:avLst/>
          </a:prstGeom>
        </p:spPr>
        <p:style>
          <a:lnRef idx="2">
            <a:schemeClr val="accent3"/>
          </a:lnRef>
          <a:fillRef idx="1">
            <a:schemeClr val="lt1"/>
          </a:fillRef>
          <a:effectRef idx="0">
            <a:schemeClr val="accent3"/>
          </a:effectRef>
          <a:fontRef idx="minor">
            <a:schemeClr val="dk1"/>
          </a:fontRef>
        </p:style>
      </p:pic>
      <p:pic>
        <p:nvPicPr>
          <p:cNvPr id="10" name="Content Placeholder 4">
            <a:extLst>
              <a:ext uri="{FF2B5EF4-FFF2-40B4-BE49-F238E27FC236}">
                <a16:creationId xmlns:a16="http://schemas.microsoft.com/office/drawing/2014/main" xmlns="" id="{D91E0FDF-8337-48F0-8721-D7B565B710D7}"/>
              </a:ext>
            </a:extLst>
          </p:cNvPr>
          <p:cNvPicPr>
            <a:picLocks noChangeAspect="1"/>
          </p:cNvPicPr>
          <p:nvPr/>
        </p:nvPicPr>
        <p:blipFill>
          <a:blip r:embed="rId4"/>
          <a:stretch>
            <a:fillRect/>
          </a:stretch>
        </p:blipFill>
        <p:spPr>
          <a:xfrm>
            <a:off x="5376366" y="2547006"/>
            <a:ext cx="6593683" cy="2930177"/>
          </a:xfrm>
          <a:prstGeom prst="rect">
            <a:avLst/>
          </a:prstGeom>
        </p:spPr>
        <p:style>
          <a:lnRef idx="2">
            <a:schemeClr val="accent3"/>
          </a:lnRef>
          <a:fillRef idx="1">
            <a:schemeClr val="lt1"/>
          </a:fillRef>
          <a:effectRef idx="0">
            <a:schemeClr val="accent3"/>
          </a:effectRef>
          <a:fontRef idx="minor">
            <a:schemeClr val="dk1"/>
          </a:fontRef>
        </p:style>
      </p:pic>
      <p:sp>
        <p:nvSpPr>
          <p:cNvPr id="11" name="Oval 10">
            <a:extLst>
              <a:ext uri="{FF2B5EF4-FFF2-40B4-BE49-F238E27FC236}">
                <a16:creationId xmlns:a16="http://schemas.microsoft.com/office/drawing/2014/main" xmlns="" id="{6A98AA0F-BFB8-41B8-9308-83564B7CA656}"/>
              </a:ext>
            </a:extLst>
          </p:cNvPr>
          <p:cNvSpPr/>
          <p:nvPr/>
        </p:nvSpPr>
        <p:spPr>
          <a:xfrm>
            <a:off x="5248995" y="2988578"/>
            <a:ext cx="998290" cy="226503"/>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2" name="Oval 11">
            <a:extLst>
              <a:ext uri="{FF2B5EF4-FFF2-40B4-BE49-F238E27FC236}">
                <a16:creationId xmlns:a16="http://schemas.microsoft.com/office/drawing/2014/main" xmlns="" id="{D777D559-D960-41A7-86A9-0DA8400EBDEE}"/>
              </a:ext>
            </a:extLst>
          </p:cNvPr>
          <p:cNvSpPr/>
          <p:nvPr/>
        </p:nvSpPr>
        <p:spPr>
          <a:xfrm>
            <a:off x="8446171" y="3616703"/>
            <a:ext cx="998290" cy="459997"/>
          </a:xfrm>
          <a:prstGeom prst="ellipse">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dirty="0"/>
          </a:p>
        </p:txBody>
      </p:sp>
    </p:spTree>
    <p:extLst>
      <p:ext uri="{BB962C8B-B14F-4D97-AF65-F5344CB8AC3E}">
        <p14:creationId xmlns:p14="http://schemas.microsoft.com/office/powerpoint/2010/main" val="2768093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p:txBody>
          <a:bodyPr>
            <a:normAutofit/>
          </a:bodyPr>
          <a:lstStyle/>
          <a:p>
            <a:r>
              <a:rPr lang="en-US" dirty="0"/>
              <a:t>Optimize Home Page</a:t>
            </a:r>
          </a:p>
        </p:txBody>
      </p:sp>
      <p:pic>
        <p:nvPicPr>
          <p:cNvPr id="5" name="Content Placeholder 4">
            <a:extLst>
              <a:ext uri="{FF2B5EF4-FFF2-40B4-BE49-F238E27FC236}">
                <a16:creationId xmlns:a16="http://schemas.microsoft.com/office/drawing/2014/main" xmlns="" id="{61785DC9-F8F5-4FCE-B7EB-2755BD228F0C}"/>
              </a:ext>
            </a:extLst>
          </p:cNvPr>
          <p:cNvPicPr>
            <a:picLocks noGrp="1" noChangeAspect="1"/>
          </p:cNvPicPr>
          <p:nvPr>
            <p:ph idx="1"/>
          </p:nvPr>
        </p:nvPicPr>
        <p:blipFill>
          <a:blip r:embed="rId2"/>
          <a:stretch>
            <a:fillRect/>
          </a:stretch>
        </p:blipFill>
        <p:spPr>
          <a:xfrm>
            <a:off x="5184759" y="358775"/>
            <a:ext cx="5969032" cy="5737225"/>
          </a:xfrm>
          <a:prstGeom prst="rect">
            <a:avLst/>
          </a:prstGeom>
        </p:spPr>
      </p:pic>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2057400"/>
            <a:ext cx="3932237" cy="4038600"/>
          </a:xfrm>
        </p:spPr>
        <p:txBody>
          <a:bodyPr>
            <a:normAutofit/>
          </a:bodyPr>
          <a:lstStyle/>
          <a:p>
            <a:r>
              <a:rPr lang="en-US" dirty="0"/>
              <a:t>Optimize for the first time visitor </a:t>
            </a:r>
            <a:r>
              <a:rPr lang="en-US"/>
              <a:t>by surfacing </a:t>
            </a:r>
            <a:r>
              <a:rPr lang="en-US" dirty="0"/>
              <a:t>just the main functionalities</a:t>
            </a:r>
            <a:r>
              <a:rPr lang="en-US"/>
              <a:t> </a:t>
            </a:r>
            <a:r>
              <a:rPr lang="en-US" dirty="0"/>
              <a:t>onto</a:t>
            </a:r>
            <a:r>
              <a:rPr lang="en-US"/>
              <a:t> the</a:t>
            </a:r>
            <a:r>
              <a:rPr lang="en-US" dirty="0"/>
              <a:t> homepage</a:t>
            </a:r>
          </a:p>
          <a:p>
            <a:endParaRPr lang="en-US" dirty="0"/>
          </a:p>
          <a:p>
            <a:r>
              <a:rPr lang="en-US" dirty="0"/>
              <a:t>Remove links that take visitors outside of seattle.gov from the </a:t>
            </a:r>
            <a:r>
              <a:rPr lang="en-US"/>
              <a:t>home page</a:t>
            </a:r>
            <a:endParaRPr lang="en-US" dirty="0"/>
          </a:p>
          <a:p>
            <a:endParaRPr lang="en-US" dirty="0"/>
          </a:p>
          <a:p>
            <a:endParaRPr lang="en-US" dirty="0"/>
          </a:p>
          <a:p>
            <a:endParaRPr lang="en-US" dirty="0"/>
          </a:p>
          <a:p>
            <a:endParaRPr lang="en-US" dirty="0"/>
          </a:p>
          <a:p>
            <a:endParaRPr lang="en-US" dirty="0"/>
          </a:p>
          <a:p>
            <a:endParaRPr lang="en-US" dirty="0"/>
          </a:p>
        </p:txBody>
      </p:sp>
      <p:sp>
        <p:nvSpPr>
          <p:cNvPr id="6" name="Oval 5">
            <a:extLst>
              <a:ext uri="{FF2B5EF4-FFF2-40B4-BE49-F238E27FC236}">
                <a16:creationId xmlns:a16="http://schemas.microsoft.com/office/drawing/2014/main" xmlns="" id="{EBE57F98-2574-4F50-B663-3B4BDF61377B}"/>
              </a:ext>
            </a:extLst>
          </p:cNvPr>
          <p:cNvSpPr/>
          <p:nvPr/>
        </p:nvSpPr>
        <p:spPr>
          <a:xfrm>
            <a:off x="5008228" y="1015068"/>
            <a:ext cx="3171038" cy="1518407"/>
          </a:xfrm>
          <a:prstGeom prst="ellipse">
            <a:avLst/>
          </a:prstGeom>
          <a:noFill/>
          <a:ln w="952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Oval 6">
            <a:extLst>
              <a:ext uri="{FF2B5EF4-FFF2-40B4-BE49-F238E27FC236}">
                <a16:creationId xmlns:a16="http://schemas.microsoft.com/office/drawing/2014/main" xmlns="" id="{7A9E8D10-984B-4B90-8DE4-217176DE4F53}"/>
              </a:ext>
            </a:extLst>
          </p:cNvPr>
          <p:cNvSpPr/>
          <p:nvPr/>
        </p:nvSpPr>
        <p:spPr>
          <a:xfrm>
            <a:off x="9789952" y="494950"/>
            <a:ext cx="452767" cy="348143"/>
          </a:xfrm>
          <a:prstGeom prst="ellipse">
            <a:avLst/>
          </a:prstGeom>
          <a:noFill/>
          <a:ln w="952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1" name="Oval 10">
            <a:extLst>
              <a:ext uri="{FF2B5EF4-FFF2-40B4-BE49-F238E27FC236}">
                <a16:creationId xmlns:a16="http://schemas.microsoft.com/office/drawing/2014/main" xmlns="" id="{7995CC85-8539-47C6-ABF0-FC8F3A04616C}"/>
              </a:ext>
            </a:extLst>
          </p:cNvPr>
          <p:cNvSpPr/>
          <p:nvPr/>
        </p:nvSpPr>
        <p:spPr>
          <a:xfrm>
            <a:off x="6690220" y="4665677"/>
            <a:ext cx="1223395" cy="555072"/>
          </a:xfrm>
          <a:prstGeom prst="ellipse">
            <a:avLst/>
          </a:prstGeom>
          <a:noFill/>
          <a:ln w="952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13645362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a:xfrm>
            <a:off x="221949" y="416561"/>
            <a:ext cx="4297997" cy="1417320"/>
          </a:xfrm>
        </p:spPr>
        <p:txBody>
          <a:bodyPr>
            <a:noAutofit/>
          </a:bodyPr>
          <a:lstStyle/>
          <a:p>
            <a:r>
              <a:rPr lang="en-US" sz="3400" dirty="0">
                <a:latin typeface="Calibri"/>
                <a:cs typeface="Calibri"/>
              </a:rPr>
              <a:t>Match the interactive function with audience expectations</a:t>
            </a: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48" y="2579741"/>
            <a:ext cx="3932237" cy="3563815"/>
          </a:xfrm>
        </p:spPr>
        <p:txBody>
          <a:bodyPr>
            <a:normAutofit/>
          </a:bodyPr>
          <a:lstStyle/>
          <a:p>
            <a:r>
              <a:rPr lang="en-US" dirty="0"/>
              <a:t>When the accordion is expanded label "Collapse All Items" </a:t>
            </a:r>
          </a:p>
          <a:p>
            <a:endParaRPr lang="en-US" dirty="0"/>
          </a:p>
          <a:p>
            <a:r>
              <a:rPr lang="en-US" dirty="0"/>
              <a:t>In Legistar the dropdown opens upward and is not a standard pattern</a:t>
            </a:r>
          </a:p>
          <a:p>
            <a:endParaRPr lang="en-US" dirty="0"/>
          </a:p>
          <a:p>
            <a:endParaRPr lang="en-US" dirty="0"/>
          </a:p>
          <a:p>
            <a:endParaRPr lang="en-US" dirty="0"/>
          </a:p>
          <a:p>
            <a:endParaRPr lang="en-US" dirty="0"/>
          </a:p>
        </p:txBody>
      </p:sp>
      <p:pic>
        <p:nvPicPr>
          <p:cNvPr id="7" name="Picture 6">
            <a:extLst>
              <a:ext uri="{FF2B5EF4-FFF2-40B4-BE49-F238E27FC236}">
                <a16:creationId xmlns:a16="http://schemas.microsoft.com/office/drawing/2014/main" xmlns="" id="{058A5E0A-EA76-4ACB-81B8-924F75F7B34E}"/>
              </a:ext>
            </a:extLst>
          </p:cNvPr>
          <p:cNvPicPr/>
          <p:nvPr/>
        </p:nvPicPr>
        <p:blipFill>
          <a:blip r:embed="rId2"/>
          <a:stretch>
            <a:fillRect/>
          </a:stretch>
        </p:blipFill>
        <p:spPr>
          <a:xfrm>
            <a:off x="4574718" y="572192"/>
            <a:ext cx="3919982" cy="4015099"/>
          </a:xfrm>
          <a:prstGeom prst="rect">
            <a:avLst/>
          </a:prstGeom>
        </p:spPr>
        <p:style>
          <a:lnRef idx="2">
            <a:schemeClr val="accent3"/>
          </a:lnRef>
          <a:fillRef idx="1">
            <a:schemeClr val="lt1"/>
          </a:fillRef>
          <a:effectRef idx="0">
            <a:schemeClr val="accent3"/>
          </a:effectRef>
          <a:fontRef idx="minor">
            <a:schemeClr val="dk1"/>
          </a:fontRef>
        </p:style>
      </p:pic>
      <p:pic>
        <p:nvPicPr>
          <p:cNvPr id="6" name="Content Placeholder 5">
            <a:extLst>
              <a:ext uri="{FF2B5EF4-FFF2-40B4-BE49-F238E27FC236}">
                <a16:creationId xmlns:a16="http://schemas.microsoft.com/office/drawing/2014/main" xmlns="" id="{4E116F13-4CE7-473B-AF3E-E0211405F4AC}"/>
              </a:ext>
            </a:extLst>
          </p:cNvPr>
          <p:cNvPicPr>
            <a:picLocks noGrp="1"/>
          </p:cNvPicPr>
          <p:nvPr>
            <p:ph idx="1"/>
          </p:nvPr>
        </p:nvPicPr>
        <p:blipFill>
          <a:blip r:embed="rId3"/>
          <a:stretch>
            <a:fillRect/>
          </a:stretch>
        </p:blipFill>
        <p:spPr>
          <a:xfrm>
            <a:off x="8691712" y="572192"/>
            <a:ext cx="3333176" cy="4944354"/>
          </a:xfrm>
          <a:prstGeom prst="rect">
            <a:avLst/>
          </a:prstGeom>
        </p:spPr>
      </p:pic>
    </p:spTree>
    <p:extLst>
      <p:ext uri="{BB962C8B-B14F-4D97-AF65-F5344CB8AC3E}">
        <p14:creationId xmlns:p14="http://schemas.microsoft.com/office/powerpoint/2010/main" val="1867248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a:xfrm>
            <a:off x="221950" y="977456"/>
            <a:ext cx="5096525" cy="1600200"/>
          </a:xfrm>
        </p:spPr>
        <p:txBody>
          <a:bodyPr>
            <a:normAutofit fontScale="90000"/>
          </a:bodyPr>
          <a:lstStyle/>
          <a:p>
            <a:r>
              <a:rPr lang="en-US" dirty="0"/>
              <a:t>Supporting icons and thumbnails should behave as expected </a:t>
            </a:r>
            <a:br>
              <a:rPr lang="en-US" dirty="0"/>
            </a:br>
            <a:endParaRPr lang="en-US" dirty="0">
              <a:cs typeface="Calibri"/>
            </a:endParaRP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2577656"/>
            <a:ext cx="4150135" cy="4038600"/>
          </a:xfrm>
        </p:spPr>
        <p:txBody>
          <a:bodyPr>
            <a:normAutofit/>
          </a:bodyPr>
          <a:lstStyle/>
          <a:p>
            <a:endParaRPr lang="en-US" dirty="0"/>
          </a:p>
          <a:p>
            <a:r>
              <a:rPr lang="en-US" dirty="0"/>
              <a:t>Label the maps </a:t>
            </a:r>
            <a:r>
              <a:rPr lang="en-US"/>
              <a:t>more clearly or </a:t>
            </a:r>
            <a:r>
              <a:rPr lang="en-US" dirty="0"/>
              <a:t>link thumbnails </a:t>
            </a:r>
            <a:r>
              <a:rPr lang="en-US"/>
              <a:t>the</a:t>
            </a:r>
            <a:r>
              <a:rPr lang="en-US" dirty="0"/>
              <a:t> same way as the </a:t>
            </a:r>
            <a:r>
              <a:rPr lang="en-US"/>
              <a:t>councilmember names</a:t>
            </a:r>
            <a:endParaRPr lang="en-US" dirty="0"/>
          </a:p>
          <a:p>
            <a:endParaRPr lang="en-US" dirty="0"/>
          </a:p>
          <a:p>
            <a:endParaRPr lang="en-US" dirty="0"/>
          </a:p>
        </p:txBody>
      </p:sp>
      <p:pic>
        <p:nvPicPr>
          <p:cNvPr id="9" name="Picture">
            <a:extLst>
              <a:ext uri="{FF2B5EF4-FFF2-40B4-BE49-F238E27FC236}">
                <a16:creationId xmlns:a16="http://schemas.microsoft.com/office/drawing/2014/main" xmlns="" id="{14F99C3D-3C79-4B75-89F9-89864BEF85FF}"/>
              </a:ext>
            </a:extLst>
          </p:cNvPr>
          <p:cNvPicPr/>
          <p:nvPr/>
        </p:nvPicPr>
        <p:blipFill>
          <a:blip r:embed="rId2">
            <a:extLst>
              <a:ext uri="{28A0092B-C50C-407E-A947-70E740481C1C}">
                <a14:useLocalDpi xmlns:a14="http://schemas.microsoft.com/office/drawing/2010/main" val="0"/>
              </a:ext>
            </a:extLst>
          </a:blip>
          <a:stretch>
            <a:fillRect/>
          </a:stretch>
        </p:blipFill>
        <p:spPr>
          <a:xfrm>
            <a:off x="6873526" y="451974"/>
            <a:ext cx="4343748" cy="4869326"/>
          </a:xfrm>
          <a:prstGeom prst="rect">
            <a:avLst/>
          </a:prstGeom>
        </p:spPr>
      </p:pic>
      <p:sp>
        <p:nvSpPr>
          <p:cNvPr id="7" name="Oval 6">
            <a:extLst>
              <a:ext uri="{FF2B5EF4-FFF2-40B4-BE49-F238E27FC236}">
                <a16:creationId xmlns:a16="http://schemas.microsoft.com/office/drawing/2014/main" xmlns="" id="{1D7553AE-3998-45ED-BC35-7C84F7AB00AA}"/>
              </a:ext>
            </a:extLst>
          </p:cNvPr>
          <p:cNvSpPr/>
          <p:nvPr/>
        </p:nvSpPr>
        <p:spPr>
          <a:xfrm>
            <a:off x="6873526" y="342900"/>
            <a:ext cx="746474" cy="5181600"/>
          </a:xfrm>
          <a:prstGeom prst="ellipse">
            <a:avLst/>
          </a:prstGeom>
          <a:noFill/>
          <a:ln w="952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2062239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F30495-2367-4577-9641-385E08E0F293}"/>
              </a:ext>
            </a:extLst>
          </p:cNvPr>
          <p:cNvSpPr>
            <a:spLocks noGrp="1"/>
          </p:cNvSpPr>
          <p:nvPr>
            <p:ph type="title"/>
          </p:nvPr>
        </p:nvSpPr>
        <p:spPr/>
        <p:txBody>
          <a:bodyPr/>
          <a:lstStyle/>
          <a:p>
            <a:r>
              <a:rPr lang="en-US" dirty="0"/>
              <a:t>What is a </a:t>
            </a:r>
            <a:r>
              <a:rPr lang="en-US"/>
              <a:t>Heuristic Evaluation?</a:t>
            </a:r>
            <a:endParaRPr lang="en-US" dirty="0"/>
          </a:p>
        </p:txBody>
      </p:sp>
      <p:sp>
        <p:nvSpPr>
          <p:cNvPr id="3" name="Content Placeholder 2">
            <a:extLst>
              <a:ext uri="{FF2B5EF4-FFF2-40B4-BE49-F238E27FC236}">
                <a16:creationId xmlns:a16="http://schemas.microsoft.com/office/drawing/2014/main" xmlns="" id="{4E7589AF-6E5F-4109-97E1-CDC526EFA1DB}"/>
              </a:ext>
            </a:extLst>
          </p:cNvPr>
          <p:cNvSpPr>
            <a:spLocks noGrp="1"/>
          </p:cNvSpPr>
          <p:nvPr>
            <p:ph idx="1"/>
          </p:nvPr>
        </p:nvSpPr>
        <p:spPr>
          <a:xfrm>
            <a:off x="164756" y="1401605"/>
            <a:ext cx="11763633" cy="4700093"/>
          </a:xfrm>
        </p:spPr>
        <p:txBody>
          <a:bodyPr vert="horz" lIns="91440" tIns="45720" rIns="91440" bIns="45720" rtlCol="0" anchor="t">
            <a:normAutofit/>
          </a:bodyPr>
          <a:lstStyle/>
          <a:p>
            <a:r>
              <a:rPr lang="en-US" dirty="0"/>
              <a:t>A testing method for finding low-hanging usability issues</a:t>
            </a:r>
          </a:p>
          <a:p>
            <a:r>
              <a:rPr lang="en-US" dirty="0"/>
              <a:t>We evaluated the City Clerk’s site and compared it against accepted usability principles</a:t>
            </a:r>
            <a:endParaRPr lang="en-US" dirty="0">
              <a:cs typeface="Calibri"/>
            </a:endParaRPr>
          </a:p>
          <a:p>
            <a:r>
              <a:rPr lang="en-US" dirty="0"/>
              <a:t>We reviewed the site based on four thematic areas:</a:t>
            </a:r>
            <a:endParaRPr lang="en-US" dirty="0">
              <a:cs typeface="Calibri"/>
            </a:endParaRPr>
          </a:p>
          <a:p>
            <a:pPr lvl="1"/>
            <a:r>
              <a:rPr lang="en-US" dirty="0"/>
              <a:t>Value </a:t>
            </a:r>
            <a:endParaRPr lang="en-US">
              <a:cs typeface="Calibri"/>
            </a:endParaRPr>
          </a:p>
          <a:p>
            <a:pPr lvl="1"/>
            <a:r>
              <a:rPr lang="en-US" dirty="0"/>
              <a:t>Presentation</a:t>
            </a:r>
          </a:p>
          <a:p>
            <a:pPr lvl="1"/>
            <a:r>
              <a:rPr lang="en-US" dirty="0"/>
              <a:t>Wayfinding &amp; IA</a:t>
            </a:r>
          </a:p>
          <a:p>
            <a:pPr lvl="1"/>
            <a:r>
              <a:rPr lang="en-US" dirty="0"/>
              <a:t>Trust</a:t>
            </a:r>
          </a:p>
        </p:txBody>
      </p:sp>
    </p:spTree>
    <p:extLst>
      <p:ext uri="{BB962C8B-B14F-4D97-AF65-F5344CB8AC3E}">
        <p14:creationId xmlns:p14="http://schemas.microsoft.com/office/powerpoint/2010/main" val="1133661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a:xfrm>
            <a:off x="221949" y="140816"/>
            <a:ext cx="3932237" cy="1600200"/>
          </a:xfrm>
        </p:spPr>
        <p:txBody>
          <a:bodyPr>
            <a:normAutofit fontScale="90000"/>
          </a:bodyPr>
          <a:lstStyle/>
          <a:p>
            <a:r>
              <a:rPr lang="en-US" dirty="0">
                <a:cs typeface="Calibri"/>
              </a:rPr>
              <a:t>Site performance Improvements</a:t>
            </a: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1917256"/>
            <a:ext cx="4150135" cy="4038600"/>
          </a:xfrm>
        </p:spPr>
        <p:txBody>
          <a:bodyPr>
            <a:normAutofit/>
          </a:bodyPr>
          <a:lstStyle/>
          <a:p>
            <a:r>
              <a:rPr lang="en-US" dirty="0"/>
              <a:t>Fix links that prevent the user from completing a task. These links create a loop</a:t>
            </a:r>
          </a:p>
          <a:p>
            <a:endParaRPr lang="en-US" dirty="0"/>
          </a:p>
          <a:p>
            <a:r>
              <a:rPr lang="en-US" dirty="0"/>
              <a:t>Check for broken links. The About page linked to a page that wasn’t available </a:t>
            </a:r>
          </a:p>
          <a:p>
            <a:endParaRPr lang="en-US" dirty="0"/>
          </a:p>
          <a:p>
            <a:endParaRPr lang="en-US" dirty="0"/>
          </a:p>
          <a:p>
            <a:endParaRPr lang="en-US" dirty="0"/>
          </a:p>
          <a:p>
            <a:endParaRPr lang="en-US" dirty="0"/>
          </a:p>
        </p:txBody>
      </p:sp>
      <p:pic>
        <p:nvPicPr>
          <p:cNvPr id="2052" name="Picture 4" descr="Contact Us &#10;All Topics &#10;cell: 206-684-8344 &#10;206-386-9025 &#10;Friday. m. to 5 p, m. &#10;10 City &#10;our information «rvi« dok &#10;600 Avenue &#10;WA gal o. &#10;City Visitor ">
            <a:extLst>
              <a:ext uri="{FF2B5EF4-FFF2-40B4-BE49-F238E27FC236}">
                <a16:creationId xmlns:a16="http://schemas.microsoft.com/office/drawing/2014/main" xmlns="" id="{0A88455C-EB5C-4E43-9A43-5D6FA0F6714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532296" y="540874"/>
            <a:ext cx="2822425" cy="3241236"/>
          </a:xfrm>
          <a:prstGeom prst="rect">
            <a:avLst/>
          </a:prstGeom>
          <a:extLst>
            <a:ext uri="{909E8E84-426E-40DD-AFC4-6F175D3DCCD1}">
              <a14:hiddenFill xmlns:a14="http://schemas.microsoft.com/office/drawing/2010/main">
                <a:solidFill>
                  <a:srgbClr val="FFFFFF"/>
                </a:solidFill>
              </a14:hiddenFill>
            </a:ext>
          </a:extLst>
        </p:spPr>
        <p:style>
          <a:lnRef idx="2">
            <a:schemeClr val="accent3"/>
          </a:lnRef>
          <a:fillRef idx="1">
            <a:schemeClr val="lt1"/>
          </a:fillRef>
          <a:effectRef idx="0">
            <a:schemeClr val="accent3"/>
          </a:effectRef>
          <a:fontRef idx="minor">
            <a:schemeClr val="dk1"/>
          </a:fontRef>
        </p:style>
      </p:pic>
      <p:pic>
        <p:nvPicPr>
          <p:cNvPr id="2054" name="Picture 6" descr="Office of the City Clerk &#10;tvtonics Martinez Simmons, MMC Ci:y Clerk &#10;Home y' Legislation &amp; Research Research Assisünce &#10;Agendas &amp; &#10;Legislation &#10;Legislative &#10;Research &#10;Resou rces &#10;Legislative Research &#10;Guide &#10;Research Assistance &#10;Request Public Records &#10;Seattle Municipal Code &amp; &#10;City Charter &#10;Research Assistance &#10;Looking for current legislation? Need the exact text of a City of Seattle law? &#10;Interested in the history of City policy? We can help: &#10;You can visit our information service desk and research room, call, or email. &#10;Information Service Desk &#10;visit us. ur information services team can help you: &#10;Find specific documents, like a piece of legislation or a report &#10;Research how a particular City law or program came to be &#10;Figure out what type of documents would shed light on a topic, and who &#10;might have them if we don't ">
            <a:extLst>
              <a:ext uri="{FF2B5EF4-FFF2-40B4-BE49-F238E27FC236}">
                <a16:creationId xmlns:a16="http://schemas.microsoft.com/office/drawing/2014/main" xmlns="" id="{459A35D3-3C78-4A1C-A85E-E525BA69B3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72620" y="540874"/>
            <a:ext cx="4391022" cy="2752763"/>
          </a:xfrm>
          <a:prstGeom prst="rect">
            <a:avLst/>
          </a:prstGeom>
          <a:extLst>
            <a:ext uri="{909E8E84-426E-40DD-AFC4-6F175D3DCCD1}">
              <a14:hiddenFill xmlns:a14="http://schemas.microsoft.com/office/drawing/2010/main">
                <a:solidFill>
                  <a:srgbClr val="FFFFFF"/>
                </a:solidFill>
              </a14:hiddenFill>
            </a:ext>
          </a:extLst>
        </p:spPr>
        <p:style>
          <a:lnRef idx="2">
            <a:schemeClr val="accent3"/>
          </a:lnRef>
          <a:fillRef idx="1">
            <a:schemeClr val="lt1"/>
          </a:fillRef>
          <a:effectRef idx="0">
            <a:schemeClr val="accent3"/>
          </a:effectRef>
          <a:fontRef idx="minor">
            <a:schemeClr val="dk1"/>
          </a:fontRef>
        </p:style>
      </p:pic>
      <p:pic>
        <p:nvPicPr>
          <p:cNvPr id="6" name="Picture 5">
            <a:extLst>
              <a:ext uri="{FF2B5EF4-FFF2-40B4-BE49-F238E27FC236}">
                <a16:creationId xmlns:a16="http://schemas.microsoft.com/office/drawing/2014/main" xmlns="" id="{E4F0BE70-9763-46C5-997D-BDDCB4F52551}"/>
              </a:ext>
            </a:extLst>
          </p:cNvPr>
          <p:cNvPicPr/>
          <p:nvPr/>
        </p:nvPicPr>
        <p:blipFill>
          <a:blip r:embed="rId5"/>
          <a:stretch>
            <a:fillRect/>
          </a:stretch>
        </p:blipFill>
        <p:spPr>
          <a:xfrm>
            <a:off x="4532296" y="3936556"/>
            <a:ext cx="5387924" cy="1889302"/>
          </a:xfrm>
          <a:prstGeom prst="rect">
            <a:avLst/>
          </a:prstGeom>
        </p:spPr>
        <p:style>
          <a:lnRef idx="2">
            <a:schemeClr val="accent3"/>
          </a:lnRef>
          <a:fillRef idx="1">
            <a:schemeClr val="lt1"/>
          </a:fillRef>
          <a:effectRef idx="0">
            <a:schemeClr val="accent3"/>
          </a:effectRef>
          <a:fontRef idx="minor">
            <a:schemeClr val="dk1"/>
          </a:fontRef>
        </p:style>
      </p:pic>
    </p:spTree>
    <p:extLst>
      <p:ext uri="{BB962C8B-B14F-4D97-AF65-F5344CB8AC3E}">
        <p14:creationId xmlns:p14="http://schemas.microsoft.com/office/powerpoint/2010/main" val="2549036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xmlns="" id="{CA4B3189-FE7F-4D86-9AE7-1D423F11D71F}"/>
              </a:ext>
            </a:extLst>
          </p:cNvPr>
          <p:cNvSpPr>
            <a:spLocks noGrp="1"/>
          </p:cNvSpPr>
          <p:nvPr>
            <p:ph type="title"/>
          </p:nvPr>
        </p:nvSpPr>
        <p:spPr/>
        <p:txBody>
          <a:bodyPr/>
          <a:lstStyle/>
          <a:p>
            <a:r>
              <a:rPr lang="en-US" dirty="0"/>
              <a:t>Improvements for the future</a:t>
            </a:r>
          </a:p>
        </p:txBody>
      </p:sp>
      <p:sp>
        <p:nvSpPr>
          <p:cNvPr id="10" name="Text Placeholder 9">
            <a:extLst>
              <a:ext uri="{FF2B5EF4-FFF2-40B4-BE49-F238E27FC236}">
                <a16:creationId xmlns:a16="http://schemas.microsoft.com/office/drawing/2014/main" xmlns="" id="{4DF782EC-C3E2-44F6-BF6E-A111E6F1C674}"/>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08716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p:txBody>
          <a:bodyPr>
            <a:normAutofit/>
          </a:bodyPr>
          <a:lstStyle/>
          <a:p>
            <a:r>
              <a:rPr lang="en-US" dirty="0"/>
              <a:t>Responsive Legistar</a:t>
            </a: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2057400"/>
            <a:ext cx="5688520" cy="4038600"/>
          </a:xfrm>
        </p:spPr>
        <p:txBody>
          <a:bodyPr>
            <a:normAutofit/>
          </a:bodyPr>
          <a:lstStyle/>
          <a:p>
            <a:pPr marL="457200" indent="-457200">
              <a:buFont typeface="Arial" panose="020B0604020202020204" pitchFamily="34" charset="0"/>
              <a:buChar char="•"/>
            </a:pPr>
            <a:r>
              <a:rPr lang="en-US" dirty="0"/>
              <a:t>Re-design for mobile first</a:t>
            </a:r>
          </a:p>
          <a:p>
            <a:pPr marL="457200" indent="-457200">
              <a:buFont typeface="Arial" panose="020B0604020202020204" pitchFamily="34" charset="0"/>
              <a:buChar char="•"/>
            </a:pPr>
            <a:r>
              <a:rPr lang="en-US" dirty="0"/>
              <a:t>Test the functionality and legibility on mobile devices</a:t>
            </a:r>
          </a:p>
          <a:p>
            <a:pPr marL="457200" indent="-457200">
              <a:buFont typeface="Arial" panose="020B0604020202020204" pitchFamily="34" charset="0"/>
              <a:buChar char="•"/>
            </a:pPr>
            <a:r>
              <a:rPr lang="en-US" dirty="0"/>
              <a:t>Update branding to </a:t>
            </a:r>
            <a:r>
              <a:rPr lang="en-US"/>
              <a:t>be consistent with </a:t>
            </a:r>
            <a:r>
              <a:rPr lang="en-US" dirty="0"/>
              <a:t>Seattle.gov</a:t>
            </a:r>
          </a:p>
          <a:p>
            <a:endParaRPr lang="en-US" dirty="0"/>
          </a:p>
        </p:txBody>
      </p:sp>
      <p:pic>
        <p:nvPicPr>
          <p:cNvPr id="5" name="Content Placeholder 4">
            <a:extLst>
              <a:ext uri="{FF2B5EF4-FFF2-40B4-BE49-F238E27FC236}">
                <a16:creationId xmlns:a16="http://schemas.microsoft.com/office/drawing/2014/main" xmlns="" id="{B51925EA-C587-424C-BEB2-0CB2EB3A2F2F}"/>
              </a:ext>
            </a:extLst>
          </p:cNvPr>
          <p:cNvPicPr>
            <a:picLocks noGrp="1"/>
          </p:cNvPicPr>
          <p:nvPr>
            <p:ph idx="1"/>
          </p:nvPr>
        </p:nvPicPr>
        <p:blipFill>
          <a:blip r:embed="rId2"/>
          <a:stretch>
            <a:fillRect/>
          </a:stretch>
        </p:blipFill>
        <p:spPr>
          <a:xfrm>
            <a:off x="7245704" y="239506"/>
            <a:ext cx="3237205" cy="5737225"/>
          </a:xfrm>
          <a:prstGeom prst="rect">
            <a:avLst/>
          </a:prstGeom>
        </p:spPr>
      </p:pic>
    </p:spTree>
    <p:extLst>
      <p:ext uri="{BB962C8B-B14F-4D97-AF65-F5344CB8AC3E}">
        <p14:creationId xmlns:p14="http://schemas.microsoft.com/office/powerpoint/2010/main" val="5237757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a:xfrm>
            <a:off x="221950" y="-38100"/>
            <a:ext cx="4719166" cy="1600200"/>
          </a:xfrm>
        </p:spPr>
        <p:txBody>
          <a:bodyPr>
            <a:normAutofit/>
          </a:bodyPr>
          <a:lstStyle/>
          <a:p>
            <a:r>
              <a:rPr lang="en-US" dirty="0"/>
              <a:t>Consolidate search</a:t>
            </a:r>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1688284"/>
            <a:ext cx="5388687" cy="4038600"/>
          </a:xfrm>
        </p:spPr>
        <p:txBody>
          <a:bodyPr>
            <a:normAutofit lnSpcReduction="10000"/>
          </a:bodyPr>
          <a:lstStyle/>
          <a:p>
            <a:r>
              <a:rPr lang="en-US" dirty="0"/>
              <a:t>Audiences should be able to search for keywords, ordinance # and titles in one field</a:t>
            </a:r>
          </a:p>
          <a:p>
            <a:endParaRPr lang="en-US" dirty="0"/>
          </a:p>
          <a:p>
            <a:r>
              <a:rPr lang="en-US" dirty="0"/>
              <a:t>Consolidate databases to </a:t>
            </a:r>
            <a:r>
              <a:rPr lang="en-US"/>
              <a:t>allow audiences </a:t>
            </a:r>
            <a:r>
              <a:rPr lang="en-US" dirty="0"/>
              <a:t>to only use one universal search and then filter as needed</a:t>
            </a:r>
          </a:p>
          <a:p>
            <a:endParaRPr lang="en-US" dirty="0"/>
          </a:p>
          <a:p>
            <a:r>
              <a:rPr lang="en-US" dirty="0"/>
              <a:t>Display one prominent search field with a link to the alternative search</a:t>
            </a:r>
          </a:p>
        </p:txBody>
      </p:sp>
      <p:pic>
        <p:nvPicPr>
          <p:cNvPr id="7" name="Content Placeholder 6">
            <a:extLst>
              <a:ext uri="{FF2B5EF4-FFF2-40B4-BE49-F238E27FC236}">
                <a16:creationId xmlns:a16="http://schemas.microsoft.com/office/drawing/2014/main" xmlns="" id="{124B0F79-7834-4336-A151-7905FE57CAC5}"/>
              </a:ext>
            </a:extLst>
          </p:cNvPr>
          <p:cNvPicPr>
            <a:picLocks noGrp="1" noChangeAspect="1"/>
          </p:cNvPicPr>
          <p:nvPr>
            <p:ph idx="1"/>
          </p:nvPr>
        </p:nvPicPr>
        <p:blipFill>
          <a:blip r:embed="rId3"/>
          <a:stretch>
            <a:fillRect/>
          </a:stretch>
        </p:blipFill>
        <p:spPr>
          <a:xfrm>
            <a:off x="5980787" y="2886078"/>
            <a:ext cx="3347607" cy="3362322"/>
          </a:xfrm>
          <a:prstGeom prst="rect">
            <a:avLst/>
          </a:prstGeom>
        </p:spPr>
      </p:pic>
      <p:pic>
        <p:nvPicPr>
          <p:cNvPr id="8" name="Picture 7">
            <a:extLst>
              <a:ext uri="{FF2B5EF4-FFF2-40B4-BE49-F238E27FC236}">
                <a16:creationId xmlns:a16="http://schemas.microsoft.com/office/drawing/2014/main" xmlns="" id="{222F093B-75C5-4C89-90F3-850453FF7CEF}"/>
              </a:ext>
            </a:extLst>
          </p:cNvPr>
          <p:cNvPicPr>
            <a:picLocks noChangeAspect="1"/>
          </p:cNvPicPr>
          <p:nvPr/>
        </p:nvPicPr>
        <p:blipFill>
          <a:blip r:embed="rId4"/>
          <a:stretch>
            <a:fillRect/>
          </a:stretch>
        </p:blipFill>
        <p:spPr>
          <a:xfrm>
            <a:off x="5980787" y="360228"/>
            <a:ext cx="4458224" cy="2403743"/>
          </a:xfrm>
          <a:prstGeom prst="rect">
            <a:avLst/>
          </a:prstGeom>
        </p:spPr>
      </p:pic>
      <p:sp>
        <p:nvSpPr>
          <p:cNvPr id="9" name="Text Placeholder 3">
            <a:extLst>
              <a:ext uri="{FF2B5EF4-FFF2-40B4-BE49-F238E27FC236}">
                <a16:creationId xmlns:a16="http://schemas.microsoft.com/office/drawing/2014/main" xmlns="" id="{061065E0-A53E-4C0C-9F1E-E13475F40004}"/>
              </a:ext>
            </a:extLst>
          </p:cNvPr>
          <p:cNvSpPr txBox="1">
            <a:spLocks/>
          </p:cNvSpPr>
          <p:nvPr/>
        </p:nvSpPr>
        <p:spPr>
          <a:xfrm>
            <a:off x="374350" y="2209800"/>
            <a:ext cx="3932237" cy="40386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lumMod val="50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lumMod val="50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lumMod val="50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lumMod val="50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lumMod val="50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endParaRPr lang="en-US" dirty="0"/>
          </a:p>
          <a:p>
            <a:endParaRPr lang="en-US" dirty="0"/>
          </a:p>
        </p:txBody>
      </p:sp>
      <p:sp>
        <p:nvSpPr>
          <p:cNvPr id="5" name="Rectangle 4">
            <a:extLst>
              <a:ext uri="{FF2B5EF4-FFF2-40B4-BE49-F238E27FC236}">
                <a16:creationId xmlns:a16="http://schemas.microsoft.com/office/drawing/2014/main" xmlns="" id="{B7B6E9FF-88A2-4BC4-B13F-D1EAB5D4CB83}"/>
              </a:ext>
            </a:extLst>
          </p:cNvPr>
          <p:cNvSpPr/>
          <p:nvPr/>
        </p:nvSpPr>
        <p:spPr>
          <a:xfrm>
            <a:off x="5819686" y="1845892"/>
            <a:ext cx="4828374" cy="918079"/>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40698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EF63E2-2A04-459C-AECC-AEF29628ADED}"/>
              </a:ext>
            </a:extLst>
          </p:cNvPr>
          <p:cNvSpPr>
            <a:spLocks noGrp="1"/>
          </p:cNvSpPr>
          <p:nvPr>
            <p:ph type="title"/>
          </p:nvPr>
        </p:nvSpPr>
        <p:spPr>
          <a:xfrm>
            <a:off x="221950" y="358346"/>
            <a:ext cx="4345301" cy="1600200"/>
          </a:xfrm>
        </p:spPr>
        <p:txBody>
          <a:bodyPr>
            <a:normAutofit fontScale="90000"/>
          </a:bodyPr>
          <a:lstStyle/>
          <a:p>
            <a:r>
              <a:rPr lang="en-US"/>
              <a:t>Consolidate </a:t>
            </a:r>
            <a:r>
              <a:rPr lang="en-US" dirty="0"/>
              <a:t>with </a:t>
            </a:r>
            <a:r>
              <a:rPr lang="en-US"/>
              <a:t>other departments</a:t>
            </a:r>
            <a:endParaRPr lang="en-US" dirty="0"/>
          </a:p>
        </p:txBody>
      </p:sp>
      <p:sp>
        <p:nvSpPr>
          <p:cNvPr id="4" name="Text Placeholder 3">
            <a:extLst>
              <a:ext uri="{FF2B5EF4-FFF2-40B4-BE49-F238E27FC236}">
                <a16:creationId xmlns:a16="http://schemas.microsoft.com/office/drawing/2014/main" xmlns="" id="{E79C32EE-B86E-45F3-8705-1FA2324A4C7A}"/>
              </a:ext>
            </a:extLst>
          </p:cNvPr>
          <p:cNvSpPr>
            <a:spLocks noGrp="1"/>
          </p:cNvSpPr>
          <p:nvPr>
            <p:ph type="body" sz="half" idx="2"/>
          </p:nvPr>
        </p:nvSpPr>
        <p:spPr>
          <a:xfrm>
            <a:off x="221950" y="2057400"/>
            <a:ext cx="4345301" cy="4038600"/>
          </a:xfrm>
        </p:spPr>
        <p:txBody>
          <a:bodyPr>
            <a:normAutofit/>
          </a:bodyPr>
          <a:lstStyle/>
          <a:p>
            <a:r>
              <a:rPr lang="en-US" dirty="0"/>
              <a:t>Collaborate with City Council and Seattle Channel on defining specific user goals/paths through their sites to reduce redundancies</a:t>
            </a:r>
          </a:p>
          <a:p>
            <a:r>
              <a:rPr lang="en-US" dirty="0"/>
              <a:t>This way each destination will support specific needs, without overlapping content</a:t>
            </a:r>
          </a:p>
          <a:p>
            <a:endParaRPr lang="en-US" dirty="0"/>
          </a:p>
          <a:p>
            <a:endParaRPr lang="en-US" dirty="0"/>
          </a:p>
          <a:p>
            <a:endParaRPr lang="en-US" dirty="0"/>
          </a:p>
        </p:txBody>
      </p:sp>
      <p:pic>
        <p:nvPicPr>
          <p:cNvPr id="8" name="Content Placeholder 7">
            <a:extLst>
              <a:ext uri="{FF2B5EF4-FFF2-40B4-BE49-F238E27FC236}">
                <a16:creationId xmlns:a16="http://schemas.microsoft.com/office/drawing/2014/main" xmlns="" id="{02A4C0EB-2A68-4778-8AD4-14827B9685DE}"/>
              </a:ext>
            </a:extLst>
          </p:cNvPr>
          <p:cNvPicPr>
            <a:picLocks noGrp="1" noChangeAspect="1"/>
          </p:cNvPicPr>
          <p:nvPr>
            <p:ph idx="1"/>
          </p:nvPr>
        </p:nvPicPr>
        <p:blipFill>
          <a:blip r:embed="rId2"/>
          <a:stretch>
            <a:fillRect/>
          </a:stretch>
        </p:blipFill>
        <p:spPr>
          <a:xfrm>
            <a:off x="4766003" y="225201"/>
            <a:ext cx="7204047" cy="5737225"/>
          </a:xfrm>
          <a:prstGeom prst="rect">
            <a:avLst/>
          </a:prstGeom>
        </p:spPr>
      </p:pic>
    </p:spTree>
    <p:extLst>
      <p:ext uri="{BB962C8B-B14F-4D97-AF65-F5344CB8AC3E}">
        <p14:creationId xmlns:p14="http://schemas.microsoft.com/office/powerpoint/2010/main" val="20673215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01D107E-2CD5-4E24-A87D-8ED427A60683}"/>
              </a:ext>
            </a:extLst>
          </p:cNvPr>
          <p:cNvSpPr>
            <a:spLocks noGrp="1"/>
          </p:cNvSpPr>
          <p:nvPr>
            <p:ph type="title"/>
          </p:nvPr>
        </p:nvSpPr>
        <p:spPr>
          <a:xfrm>
            <a:off x="838200" y="365125"/>
            <a:ext cx="10515600" cy="1325563"/>
          </a:xfrm>
        </p:spPr>
        <p:txBody>
          <a:bodyPr>
            <a:normAutofit/>
          </a:bodyPr>
          <a:lstStyle/>
          <a:p>
            <a:r>
              <a:rPr lang="en-US" dirty="0"/>
              <a:t>Next Steps</a:t>
            </a:r>
          </a:p>
        </p:txBody>
      </p:sp>
      <p:graphicFrame>
        <p:nvGraphicFramePr>
          <p:cNvPr id="11" name="Content Placeholder 2">
            <a:extLst>
              <a:ext uri="{FF2B5EF4-FFF2-40B4-BE49-F238E27FC236}">
                <a16:creationId xmlns:a16="http://schemas.microsoft.com/office/drawing/2014/main" xmlns="" id="{21DFFB43-871F-463A-A86B-EAE82CC5B6F5}"/>
              </a:ext>
            </a:extLst>
          </p:cNvPr>
          <p:cNvGraphicFramePr>
            <a:graphicFrameLocks noGrp="1"/>
          </p:cNvGraphicFramePr>
          <p:nvPr>
            <p:ph idx="1"/>
            <p:extLst>
              <p:ext uri="{D42A27DB-BD31-4B8C-83A1-F6EECF244321}">
                <p14:modId xmlns:p14="http://schemas.microsoft.com/office/powerpoint/2010/main" val="15654363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91536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214357-952C-440B-975A-6E76A4B41DE5}"/>
              </a:ext>
            </a:extLst>
          </p:cNvPr>
          <p:cNvSpPr>
            <a:spLocks noGrp="1"/>
          </p:cNvSpPr>
          <p:nvPr>
            <p:ph type="title"/>
          </p:nvPr>
        </p:nvSpPr>
        <p:spPr>
          <a:xfrm>
            <a:off x="164756" y="202756"/>
            <a:ext cx="11763633" cy="553546"/>
          </a:xfrm>
        </p:spPr>
        <p:txBody>
          <a:bodyPr/>
          <a:lstStyle/>
          <a:p>
            <a:r>
              <a:rPr lang="en-US" dirty="0"/>
              <a:t>Questions?</a:t>
            </a:r>
          </a:p>
        </p:txBody>
      </p:sp>
      <p:sp>
        <p:nvSpPr>
          <p:cNvPr id="4" name="Content Placeholder 3">
            <a:extLst>
              <a:ext uri="{FF2B5EF4-FFF2-40B4-BE49-F238E27FC236}">
                <a16:creationId xmlns:a16="http://schemas.microsoft.com/office/drawing/2014/main" xmlns="" id="{44CC5392-D5C5-4931-86B4-182B61D8EE12}"/>
              </a:ext>
            </a:extLst>
          </p:cNvPr>
          <p:cNvSpPr>
            <a:spLocks noGrp="1"/>
          </p:cNvSpPr>
          <p:nvPr>
            <p:ph idx="1"/>
          </p:nvPr>
        </p:nvSpPr>
        <p:spPr/>
        <p:txBody>
          <a:bodyPr/>
          <a:lstStyle/>
          <a:p>
            <a:pPr fontAlgn="base"/>
            <a:r>
              <a:rPr lang="en-US"/>
              <a:t>For any </a:t>
            </a:r>
            <a:r>
              <a:rPr lang="en-US" dirty="0"/>
              <a:t>help </a:t>
            </a:r>
            <a:r>
              <a:rPr lang="en-US"/>
              <a:t>or consulting needs, put a request</a:t>
            </a:r>
            <a:r>
              <a:rPr lang="en-US" dirty="0"/>
              <a:t> in Service Hub.​</a:t>
            </a:r>
          </a:p>
          <a:p>
            <a:pPr lvl="1" fontAlgn="base"/>
            <a:r>
              <a:rPr lang="en-US" dirty="0"/>
              <a:t>Analytics – request </a:t>
            </a:r>
            <a:r>
              <a:rPr lang="en-US"/>
              <a:t>the Getting Started</a:t>
            </a:r>
            <a:r>
              <a:rPr lang="en-US" dirty="0"/>
              <a:t> Guide.​</a:t>
            </a:r>
          </a:p>
          <a:p>
            <a:pPr lvl="1" fontAlgn="base"/>
            <a:r>
              <a:rPr lang="en-US" dirty="0"/>
              <a:t>Accessibility &amp; Site Management​</a:t>
            </a:r>
          </a:p>
          <a:p>
            <a:pPr lvl="2" fontAlgn="base"/>
            <a:r>
              <a:rPr lang="en-US" dirty="0"/>
              <a:t>Request an account for Site Improve, which lets you know where you have broken links, how you can fix accessibility issues and will give you an indication of how complex your site’s language is by giving you a reading level grade.</a:t>
            </a:r>
          </a:p>
          <a:p>
            <a:pPr lvl="2" fontAlgn="base"/>
            <a:endParaRPr lang="en-US" dirty="0"/>
          </a:p>
          <a:p>
            <a:pPr fontAlgn="base"/>
            <a:r>
              <a:rPr lang="en-US"/>
              <a:t>Attend </a:t>
            </a:r>
            <a:r>
              <a:rPr lang="en-US" dirty="0"/>
              <a:t>training sessions</a:t>
            </a:r>
          </a:p>
          <a:p>
            <a:pPr lvl="1" fontAlgn="base"/>
            <a:r>
              <a:rPr lang="en-US"/>
              <a:t>Learn </a:t>
            </a:r>
            <a:r>
              <a:rPr lang="en-US" dirty="0"/>
              <a:t>how to organize your website</a:t>
            </a:r>
          </a:p>
          <a:p>
            <a:pPr lvl="1" fontAlgn="base"/>
            <a:r>
              <a:rPr lang="en-US" dirty="0"/>
              <a:t>Evaluate your website</a:t>
            </a:r>
            <a:endParaRPr lang="en-US"/>
          </a:p>
        </p:txBody>
      </p:sp>
    </p:spTree>
    <p:extLst>
      <p:ext uri="{BB962C8B-B14F-4D97-AF65-F5344CB8AC3E}">
        <p14:creationId xmlns:p14="http://schemas.microsoft.com/office/powerpoint/2010/main" val="722747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4D3792-C3A0-4CD6-AFFC-6C2576045D04}"/>
              </a:ext>
            </a:extLst>
          </p:cNvPr>
          <p:cNvSpPr txBox="1">
            <a:spLocks/>
          </p:cNvSpPr>
          <p:nvPr/>
        </p:nvSpPr>
        <p:spPr>
          <a:xfrm>
            <a:off x="221950" y="600623"/>
            <a:ext cx="5991281" cy="782700"/>
          </a:xfrm>
          <a:prstGeom prst="rect">
            <a:avLst/>
          </a:prstGeom>
        </p:spPr>
        <p:txBody>
          <a:bodyPr anchor="t">
            <a:normAutofit fontScale="90000"/>
          </a:bodyPr>
          <a:lstStyle>
            <a:lvl1pPr algn="l" defTabSz="914400" rtl="0" eaLnBrk="1" latinLnBrk="0" hangingPunct="1">
              <a:lnSpc>
                <a:spcPct val="90000"/>
              </a:lnSpc>
              <a:spcBef>
                <a:spcPct val="0"/>
              </a:spcBef>
              <a:buNone/>
              <a:defRPr sz="4400" b="1" kern="1200">
                <a:solidFill>
                  <a:schemeClr val="tx1">
                    <a:lumMod val="50000"/>
                  </a:schemeClr>
                </a:solidFill>
                <a:latin typeface="+mj-lt"/>
                <a:ea typeface="+mj-ea"/>
                <a:cs typeface="+mj-cs"/>
              </a:defRPr>
            </a:lvl1pPr>
          </a:lstStyle>
          <a:p>
            <a:r>
              <a:rPr lang="en-US" dirty="0"/>
              <a:t>Target Audience &amp; Task List</a:t>
            </a:r>
          </a:p>
        </p:txBody>
      </p:sp>
      <p:sp>
        <p:nvSpPr>
          <p:cNvPr id="3" name="Text Placeholder 3">
            <a:extLst>
              <a:ext uri="{FF2B5EF4-FFF2-40B4-BE49-F238E27FC236}">
                <a16:creationId xmlns:a16="http://schemas.microsoft.com/office/drawing/2014/main" xmlns="" id="{3BC06D63-5217-4236-9810-FDEB4694DC3D}"/>
              </a:ext>
            </a:extLst>
          </p:cNvPr>
          <p:cNvSpPr txBox="1">
            <a:spLocks/>
          </p:cNvSpPr>
          <p:nvPr/>
        </p:nvSpPr>
        <p:spPr>
          <a:xfrm>
            <a:off x="221951" y="2712427"/>
            <a:ext cx="6169972" cy="3321538"/>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pPr marL="0" indent="0">
              <a:buNone/>
            </a:pPr>
            <a:r>
              <a:rPr lang="en-US" sz="2800" b="1" dirty="0"/>
              <a:t>Task 1: </a:t>
            </a:r>
            <a:r>
              <a:rPr lang="en-US" sz="2800" dirty="0"/>
              <a:t>Who is my city councilmember?</a:t>
            </a:r>
            <a:endParaRPr lang="en-US" sz="2800" dirty="0">
              <a:cs typeface="Calibri"/>
            </a:endParaRPr>
          </a:p>
          <a:p>
            <a:pPr marL="0" indent="0">
              <a:buNone/>
            </a:pPr>
            <a:r>
              <a:rPr lang="en-US" sz="2800" b="1" dirty="0"/>
              <a:t>Task 2: </a:t>
            </a:r>
            <a:r>
              <a:rPr lang="en-US" sz="2800" dirty="0"/>
              <a:t>When will my neighborhood zoning item be acted on by council?</a:t>
            </a:r>
            <a:endParaRPr lang="en-US" sz="2800" dirty="0">
              <a:cs typeface="Calibri"/>
            </a:endParaRPr>
          </a:p>
          <a:p>
            <a:pPr marL="0" indent="0">
              <a:buNone/>
            </a:pPr>
            <a:r>
              <a:rPr lang="en-US" sz="2800" b="1" dirty="0"/>
              <a:t>Task 3: </a:t>
            </a:r>
            <a:r>
              <a:rPr lang="en-US" sz="2800" dirty="0"/>
              <a:t>What did the city council decide on the Medicaid for all act?</a:t>
            </a:r>
            <a:endParaRPr lang="en-US" sz="2800" dirty="0">
              <a:cs typeface="Calibri"/>
            </a:endParaRPr>
          </a:p>
          <a:p>
            <a:endParaRPr lang="en-US" dirty="0"/>
          </a:p>
        </p:txBody>
      </p:sp>
      <p:sp>
        <p:nvSpPr>
          <p:cNvPr id="4" name="Text Placeholder 3">
            <a:extLst>
              <a:ext uri="{FF2B5EF4-FFF2-40B4-BE49-F238E27FC236}">
                <a16:creationId xmlns:a16="http://schemas.microsoft.com/office/drawing/2014/main" xmlns="" id="{B346EA44-C7AB-43F3-9723-22F8BD58F97F}"/>
              </a:ext>
            </a:extLst>
          </p:cNvPr>
          <p:cNvSpPr txBox="1">
            <a:spLocks/>
          </p:cNvSpPr>
          <p:nvPr/>
        </p:nvSpPr>
        <p:spPr>
          <a:xfrm>
            <a:off x="1634190" y="1671124"/>
            <a:ext cx="4009300" cy="639885"/>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People new to the legislative process</a:t>
            </a:r>
          </a:p>
          <a:p>
            <a:pPr marL="0" indent="0">
              <a:buNone/>
            </a:pPr>
            <a:endParaRPr lang="en-US" dirty="0"/>
          </a:p>
        </p:txBody>
      </p:sp>
      <p:pic>
        <p:nvPicPr>
          <p:cNvPr id="1026" name="Picture 2" descr="https://usgovtexas1-mediap.svc.ms/transform/thumbnail?provider=spo&amp;inputFormat=jpg&amp;cs=fFNQTw&amp;docid=https%3A%2F%2Fseattlegov.sharepoint.com%3A443%2F_api%2Fv2.0%2Fdrives%2Fb!tbVgos5MH0qcp6aVcVrkILxrYZqBb45NkBG7d6bw2h2l2w-tnbDFT5QAMrwad5Gp%2Fitems%2F01QOO6H2JZ7SUHQAXHFFF3M6OGCTDL54VU%3Fversion%3DPublished&amp;access_token=eyJ0eXAiOiJKV1QiLCJhbGciOiJub25lIn0.eyJhdWQiOiIwMDAwMDAwMy0wMDAwLTBmZjEtY2UwMC0wMDAwMDAwMDAwMDAvc2VhdHRsZWdvdi5zaGFyZXBvaW50LmNvbUA3OGU2MWU0NS02YmViLTQwMDktOGY5OS0zNTlkOGI1NGY0MWIiLCJpc3MiOiIwMDAwMDAwMy0wMDAwLTBmZjEtY2UwMC0wMDAwMDAwMDAwMDAiLCJuYmYiOiIxNTUzODg5NzU5IiwiZXhwIjoiMTU1MzkxMTM1OSIsImVuZHBvaW50dXJsIjoiTWNzYkNBSWg4WnJOSFhkV2ZxVnErL1JPT3dyTTZFR2h5c0pybWQ1MndlMD0iLCJlbmRwb2ludHVybExlbmd0aCI6IjExNyIsImlzbG9vcGJhY2siOiJUcnVlIiwiY2lkIjoiT0dWa00yTmtPV1V0T1RBNFpDMDRNREF3TFRGbE5HUXRZbVptTXpBek4yRTJOMlJrIiwidmVyIjoiaGFzaGVkcHJvb2Z0b2tlbiIsInNpdGVpZCI6IllUSTJNR0kxWWpVdE5HTmpaUzAwWVRGbUxUbGpZVGN0WVRZNU5UY3hOV0ZsTkRJdyIsInNpZ25pbl9zdGF0ZSI6IltcImttc2lcIl0iLCJuYW1laWQiOiIwIy5mfG1lbWJlcnNoaXB8amVubnkuY2hlbkBzZWF0dGxlLmdvdiIsIm5paSI6Im1pY3Jvc29mdC5zaGFyZXBvaW50IiwiaXN1c2VyIjoidHJ1ZSIsImNhY2hla2V5IjoiMGguZnxtZW1iZXJzaGlwfDEwMDMyMDAwMzcxZDIzY2RAbGl2ZS5jb20iLCJ0dCI6IjAiLCJ1c2VQZXJzaXN0ZW50Q29va2llIjoiMyJ9.dGVDa2JpQi9lS1BpMzNHWmpuNmNpWTl2bmp0L21sZ3dnR3QrT3ZUbEI2az0&amp;encodeFailures=1&amp;width=697&amp;height=929&amp;srcWidth=3024&amp;srcHeight=4032">
            <a:extLst>
              <a:ext uri="{FF2B5EF4-FFF2-40B4-BE49-F238E27FC236}">
                <a16:creationId xmlns:a16="http://schemas.microsoft.com/office/drawing/2014/main" xmlns="" id="{8EA1759D-D044-4C89-BA63-CBC15404214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097" b="10680"/>
          <a:stretch/>
        </p:blipFill>
        <p:spPr bwMode="auto">
          <a:xfrm>
            <a:off x="6594143" y="435006"/>
            <a:ext cx="5145087" cy="5433134"/>
          </a:xfrm>
          <a:prstGeom prst="rect">
            <a:avLst/>
          </a:prstGeom>
          <a:noFill/>
          <a:extLst>
            <a:ext uri="{909E8E84-426E-40DD-AFC4-6F175D3DCCD1}">
              <a14:hiddenFill xmlns:a14="http://schemas.microsoft.com/office/drawing/2010/main">
                <a:solidFill>
                  <a:srgbClr val="FFFFFF"/>
                </a:solidFill>
              </a14:hiddenFill>
            </a:ext>
          </a:extLst>
        </p:spPr>
      </p:pic>
      <p:pic>
        <p:nvPicPr>
          <p:cNvPr id="5" name="Graphic 5" descr="Users">
            <a:extLst>
              <a:ext uri="{FF2B5EF4-FFF2-40B4-BE49-F238E27FC236}">
                <a16:creationId xmlns:a16="http://schemas.microsoft.com/office/drawing/2014/main" xmlns="" id="{C4505AF7-709A-4DD8-9B2D-B0F55030DAF0}"/>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86080" y="1661160"/>
            <a:ext cx="914400" cy="914400"/>
          </a:xfrm>
          <a:prstGeom prst="rect">
            <a:avLst/>
          </a:prstGeom>
        </p:spPr>
      </p:pic>
    </p:spTree>
    <p:extLst>
      <p:ext uri="{BB962C8B-B14F-4D97-AF65-F5344CB8AC3E}">
        <p14:creationId xmlns:p14="http://schemas.microsoft.com/office/powerpoint/2010/main" val="4205101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xmlns="" id="{CA4B3189-FE7F-4D86-9AE7-1D423F11D71F}"/>
              </a:ext>
            </a:extLst>
          </p:cNvPr>
          <p:cNvSpPr>
            <a:spLocks noGrp="1"/>
          </p:cNvSpPr>
          <p:nvPr>
            <p:ph type="title"/>
          </p:nvPr>
        </p:nvSpPr>
        <p:spPr/>
        <p:txBody>
          <a:bodyPr/>
          <a:lstStyle/>
          <a:p>
            <a:r>
              <a:rPr lang="en-US" dirty="0">
                <a:latin typeface="Calibri"/>
                <a:cs typeface="Calibri"/>
              </a:rPr>
              <a:t>Overall Findings</a:t>
            </a:r>
            <a:endParaRPr lang="en-US" dirty="0"/>
          </a:p>
        </p:txBody>
      </p:sp>
      <p:sp>
        <p:nvSpPr>
          <p:cNvPr id="10" name="Text Placeholder 9">
            <a:extLst>
              <a:ext uri="{FF2B5EF4-FFF2-40B4-BE49-F238E27FC236}">
                <a16:creationId xmlns:a16="http://schemas.microsoft.com/office/drawing/2014/main" xmlns="" id="{4DF782EC-C3E2-44F6-BF6E-A111E6F1C674}"/>
              </a:ext>
            </a:extLst>
          </p:cNvPr>
          <p:cNvSpPr>
            <a:spLocks noGrp="1"/>
          </p:cNvSpPr>
          <p:nvPr>
            <p:ph type="body" idx="1"/>
          </p:nvPr>
        </p:nvSpPr>
        <p:spPr/>
        <p:txBody>
          <a:bodyPr vert="horz" lIns="91440" tIns="45720" rIns="91440" bIns="45720" rtlCol="0" anchor="t">
            <a:normAutofit/>
          </a:bodyPr>
          <a:lstStyle/>
          <a:p>
            <a:r>
              <a:rPr lang="en-US" dirty="0">
                <a:cs typeface="Calibri"/>
              </a:rPr>
              <a:t>Needed Improvements</a:t>
            </a:r>
          </a:p>
        </p:txBody>
      </p:sp>
    </p:spTree>
    <p:extLst>
      <p:ext uri="{BB962C8B-B14F-4D97-AF65-F5344CB8AC3E}">
        <p14:creationId xmlns:p14="http://schemas.microsoft.com/office/powerpoint/2010/main" val="3877322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1B10BE-4BDF-42AE-BC88-94BD2C1416F6}"/>
              </a:ext>
            </a:extLst>
          </p:cNvPr>
          <p:cNvSpPr>
            <a:spLocks noGrp="1"/>
          </p:cNvSpPr>
          <p:nvPr>
            <p:ph type="title"/>
          </p:nvPr>
        </p:nvSpPr>
        <p:spPr/>
        <p:txBody>
          <a:bodyPr/>
          <a:lstStyle/>
          <a:p>
            <a:r>
              <a:rPr lang="en-US" dirty="0"/>
              <a:t>Value</a:t>
            </a:r>
            <a:endParaRPr lang="en-US"/>
          </a:p>
        </p:txBody>
      </p:sp>
      <p:sp>
        <p:nvSpPr>
          <p:cNvPr id="3" name="Content Placeholder 2">
            <a:extLst>
              <a:ext uri="{FF2B5EF4-FFF2-40B4-BE49-F238E27FC236}">
                <a16:creationId xmlns:a16="http://schemas.microsoft.com/office/drawing/2014/main" xmlns="" id="{9975BF98-2454-48BA-B8B9-61B566A7010F}"/>
              </a:ext>
            </a:extLst>
          </p:cNvPr>
          <p:cNvSpPr>
            <a:spLocks noGrp="1"/>
          </p:cNvSpPr>
          <p:nvPr>
            <p:ph idx="1"/>
          </p:nvPr>
        </p:nvSpPr>
        <p:spPr>
          <a:xfrm>
            <a:off x="164756" y="1706405"/>
            <a:ext cx="11763633" cy="4395293"/>
          </a:xfrm>
        </p:spPr>
        <p:txBody>
          <a:bodyPr vert="horz" lIns="91440" tIns="45720" rIns="91440" bIns="45720" rtlCol="0" anchor="t">
            <a:normAutofit/>
          </a:bodyPr>
          <a:lstStyle/>
          <a:p>
            <a:pPr marL="0" indent="0">
              <a:buNone/>
            </a:pPr>
            <a:r>
              <a:rPr lang="en-US" dirty="0">
                <a:cs typeface="Calibri"/>
              </a:rPr>
              <a:t>Value is not always clear.</a:t>
            </a:r>
          </a:p>
          <a:p>
            <a:r>
              <a:rPr lang="en-US" dirty="0"/>
              <a:t>The functionality to support many tasks are embedded from outside systems without context </a:t>
            </a:r>
            <a:endParaRPr lang="en-US"/>
          </a:p>
          <a:p>
            <a:pPr lvl="1"/>
            <a:r>
              <a:rPr lang="en-US" dirty="0"/>
              <a:t>e.g. Links audiences to </a:t>
            </a:r>
            <a:r>
              <a:rPr lang="en-US" dirty="0" err="1"/>
              <a:t>Legistar</a:t>
            </a:r>
            <a:r>
              <a:rPr lang="en-US" dirty="0"/>
              <a:t> without warning  </a:t>
            </a:r>
            <a:endParaRPr lang="en-US" dirty="0">
              <a:cs typeface="Calibri"/>
            </a:endParaRPr>
          </a:p>
          <a:p>
            <a:pPr lvl="1"/>
            <a:r>
              <a:rPr lang="en-US" dirty="0"/>
              <a:t>Find my councilmember tool is located in multiple places, which is confusing</a:t>
            </a:r>
            <a:endParaRPr lang="en-US" dirty="0">
              <a:cs typeface="Calibri"/>
            </a:endParaRPr>
          </a:p>
          <a:p>
            <a:pPr marL="457200" lvl="1" indent="0">
              <a:buNone/>
            </a:pPr>
            <a:endParaRPr lang="en-US" dirty="0">
              <a:cs typeface="Calibri"/>
            </a:endParaRPr>
          </a:p>
          <a:p>
            <a:r>
              <a:rPr lang="en-US" dirty="0"/>
              <a:t>Evidence indicating where to find council decisions is not clear at-a-glance</a:t>
            </a:r>
            <a:endParaRPr lang="en-US"/>
          </a:p>
          <a:p>
            <a:endParaRPr lang="en-US" dirty="0"/>
          </a:p>
          <a:p>
            <a:endParaRPr lang="en-US" dirty="0"/>
          </a:p>
        </p:txBody>
      </p:sp>
      <p:sp>
        <p:nvSpPr>
          <p:cNvPr id="5" name="Content Placeholder 2">
            <a:extLst>
              <a:ext uri="{FF2B5EF4-FFF2-40B4-BE49-F238E27FC236}">
                <a16:creationId xmlns:a16="http://schemas.microsoft.com/office/drawing/2014/main" xmlns="" id="{75DD4847-6337-45ED-9674-ED8A65AA8B02}"/>
              </a:ext>
            </a:extLst>
          </p:cNvPr>
          <p:cNvSpPr txBox="1">
            <a:spLocks/>
          </p:cNvSpPr>
          <p:nvPr/>
        </p:nvSpPr>
        <p:spPr>
          <a:xfrm>
            <a:off x="2552355" y="324645"/>
            <a:ext cx="7506593" cy="95105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800" i="1" dirty="0"/>
              <a:t>-- Is there evidence I can complete my task?</a:t>
            </a:r>
            <a:endParaRPr lang="en-US" sz="2800" i="1" dirty="0">
              <a:cs typeface="Calibri"/>
            </a:endParaRPr>
          </a:p>
        </p:txBody>
      </p:sp>
    </p:spTree>
    <p:extLst>
      <p:ext uri="{BB962C8B-B14F-4D97-AF65-F5344CB8AC3E}">
        <p14:creationId xmlns:p14="http://schemas.microsoft.com/office/powerpoint/2010/main" val="32980742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EEE28A0-2B51-499B-8E33-CF4DC66AD031}"/>
              </a:ext>
            </a:extLst>
          </p:cNvPr>
          <p:cNvSpPr>
            <a:spLocks noGrp="1"/>
          </p:cNvSpPr>
          <p:nvPr>
            <p:ph type="title"/>
          </p:nvPr>
        </p:nvSpPr>
        <p:spPr/>
        <p:txBody>
          <a:bodyPr/>
          <a:lstStyle/>
          <a:p>
            <a:r>
              <a:rPr lang="en-US" dirty="0"/>
              <a:t>Presentation</a:t>
            </a:r>
            <a:endParaRPr lang="en-US"/>
          </a:p>
        </p:txBody>
      </p:sp>
      <p:sp>
        <p:nvSpPr>
          <p:cNvPr id="3" name="Content Placeholder 2">
            <a:extLst>
              <a:ext uri="{FF2B5EF4-FFF2-40B4-BE49-F238E27FC236}">
                <a16:creationId xmlns:a16="http://schemas.microsoft.com/office/drawing/2014/main" xmlns="" id="{9852E393-48AC-4364-AB1D-519FE3573A0A}"/>
              </a:ext>
            </a:extLst>
          </p:cNvPr>
          <p:cNvSpPr>
            <a:spLocks noGrp="1"/>
          </p:cNvSpPr>
          <p:nvPr>
            <p:ph idx="1"/>
          </p:nvPr>
        </p:nvSpPr>
        <p:spPr>
          <a:xfrm>
            <a:off x="164756" y="1574325"/>
            <a:ext cx="11763633" cy="4689933"/>
          </a:xfrm>
        </p:spPr>
        <p:txBody>
          <a:bodyPr vert="horz" lIns="91440" tIns="45720" rIns="91440" bIns="45720" rtlCol="0" anchor="t">
            <a:normAutofit/>
          </a:bodyPr>
          <a:lstStyle/>
          <a:p>
            <a:r>
              <a:rPr lang="en-US" sz="2800" dirty="0"/>
              <a:t>Icons are not easy to understand</a:t>
            </a:r>
          </a:p>
          <a:p>
            <a:pPr lvl="1"/>
            <a:r>
              <a:rPr lang="en-US" sz="2400" dirty="0"/>
              <a:t>Same icon used for different content items</a:t>
            </a:r>
          </a:p>
          <a:p>
            <a:pPr lvl="1"/>
            <a:r>
              <a:rPr lang="en-US" sz="2400" dirty="0"/>
              <a:t>Icons used do not accurately represent the content</a:t>
            </a:r>
          </a:p>
          <a:p>
            <a:r>
              <a:rPr lang="en-US" sz="2800" dirty="0"/>
              <a:t>Text is not legible in Legistar and form is difficult to fill out on mobile</a:t>
            </a:r>
          </a:p>
          <a:p>
            <a:r>
              <a:rPr lang="en-US" sz="2800" dirty="0"/>
              <a:t>Page uses space effectively and no big empty areas were present</a:t>
            </a:r>
          </a:p>
          <a:p>
            <a:r>
              <a:rPr lang="en-US" sz="2800" dirty="0"/>
              <a:t>Form fields are not placed in a logical order</a:t>
            </a:r>
          </a:p>
          <a:p>
            <a:pPr lvl="1"/>
            <a:r>
              <a:rPr lang="en-US" sz="2400" dirty="0"/>
              <a:t>Advance search fields are not hidden and filtered search fields are displayed inconsistently</a:t>
            </a:r>
            <a:endParaRPr lang="en-US" sz="2400" dirty="0">
              <a:cs typeface="Calibri"/>
            </a:endParaRPr>
          </a:p>
          <a:p>
            <a:r>
              <a:rPr lang="en-US" sz="2800" dirty="0"/>
              <a:t>Thumbnails do not function as expected</a:t>
            </a:r>
          </a:p>
          <a:p>
            <a:pPr lvl="1"/>
            <a:r>
              <a:rPr lang="en-US" sz="2400" dirty="0"/>
              <a:t>Thumbnails link to external documents while content links to a different page</a:t>
            </a:r>
          </a:p>
        </p:txBody>
      </p:sp>
      <p:sp>
        <p:nvSpPr>
          <p:cNvPr id="5" name="Content Placeholder 2">
            <a:extLst>
              <a:ext uri="{FF2B5EF4-FFF2-40B4-BE49-F238E27FC236}">
                <a16:creationId xmlns:a16="http://schemas.microsoft.com/office/drawing/2014/main" xmlns="" id="{6203D425-3D10-487A-9936-916822F3B2F9}"/>
              </a:ext>
            </a:extLst>
          </p:cNvPr>
          <p:cNvSpPr txBox="1">
            <a:spLocks/>
          </p:cNvSpPr>
          <p:nvPr/>
        </p:nvSpPr>
        <p:spPr>
          <a:xfrm>
            <a:off x="3873154" y="273845"/>
            <a:ext cx="8217793" cy="95105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800" i="1" dirty="0"/>
              <a:t>-- Do layouts support scanning &amp; use best practices?</a:t>
            </a:r>
            <a:endParaRPr lang="en-US" sz="2800" i="1" dirty="0">
              <a:cs typeface="Calibri"/>
            </a:endParaRPr>
          </a:p>
        </p:txBody>
      </p:sp>
    </p:spTree>
    <p:extLst>
      <p:ext uri="{BB962C8B-B14F-4D97-AF65-F5344CB8AC3E}">
        <p14:creationId xmlns:p14="http://schemas.microsoft.com/office/powerpoint/2010/main" val="688892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1B10BE-4BDF-42AE-BC88-94BD2C1416F6}"/>
              </a:ext>
            </a:extLst>
          </p:cNvPr>
          <p:cNvSpPr>
            <a:spLocks noGrp="1"/>
          </p:cNvSpPr>
          <p:nvPr>
            <p:ph type="title"/>
          </p:nvPr>
        </p:nvSpPr>
        <p:spPr>
          <a:xfrm>
            <a:off x="164756" y="202756"/>
            <a:ext cx="4255393" cy="553546"/>
          </a:xfrm>
        </p:spPr>
        <p:txBody>
          <a:bodyPr/>
          <a:lstStyle/>
          <a:p>
            <a:r>
              <a:rPr lang="en-US" dirty="0"/>
              <a:t>Wayfinding &amp; IA</a:t>
            </a:r>
          </a:p>
        </p:txBody>
      </p:sp>
      <p:sp>
        <p:nvSpPr>
          <p:cNvPr id="3" name="Content Placeholder 2">
            <a:extLst>
              <a:ext uri="{FF2B5EF4-FFF2-40B4-BE49-F238E27FC236}">
                <a16:creationId xmlns:a16="http://schemas.microsoft.com/office/drawing/2014/main" xmlns="" id="{9975BF98-2454-48BA-B8B9-61B566A7010F}"/>
              </a:ext>
            </a:extLst>
          </p:cNvPr>
          <p:cNvSpPr>
            <a:spLocks noGrp="1"/>
          </p:cNvSpPr>
          <p:nvPr>
            <p:ph idx="1"/>
          </p:nvPr>
        </p:nvSpPr>
        <p:spPr>
          <a:xfrm>
            <a:off x="164756" y="2021365"/>
            <a:ext cx="11763633" cy="4080333"/>
          </a:xfrm>
        </p:spPr>
        <p:txBody>
          <a:bodyPr vert="horz" lIns="91440" tIns="45720" rIns="91440" bIns="45720" rtlCol="0" anchor="t">
            <a:normAutofit/>
          </a:bodyPr>
          <a:lstStyle/>
          <a:p>
            <a:r>
              <a:rPr lang="en-US" sz="2800" dirty="0"/>
              <a:t>Audiences cannot tell where they are in the site</a:t>
            </a:r>
          </a:p>
          <a:p>
            <a:pPr lvl="1"/>
            <a:r>
              <a:rPr lang="en-US" sz="2400" dirty="0"/>
              <a:t>Navigation links to other sites and body links go to external applications without an obvious way to go back</a:t>
            </a:r>
          </a:p>
          <a:p>
            <a:r>
              <a:rPr lang="en-US" sz="2800" dirty="0"/>
              <a:t>Menu category and link names are not mutually exclusive in navigation and home pages</a:t>
            </a:r>
          </a:p>
          <a:p>
            <a:r>
              <a:rPr lang="en-US" sz="2800" dirty="0"/>
              <a:t>Duplicate content across multiple pages</a:t>
            </a:r>
            <a:endParaRPr lang="en-US" sz="2800" dirty="0">
              <a:cs typeface="Calibri"/>
            </a:endParaRPr>
          </a:p>
          <a:p>
            <a:r>
              <a:rPr lang="en-US" sz="2800" dirty="0"/>
              <a:t>Tasks flow can be more efficient </a:t>
            </a:r>
          </a:p>
          <a:p>
            <a:pPr lvl="1"/>
            <a:r>
              <a:rPr lang="en-US" sz="2400" dirty="0"/>
              <a:t>First time users land on advanced search </a:t>
            </a:r>
          </a:p>
          <a:p>
            <a:pPr lvl="1"/>
            <a:r>
              <a:rPr lang="en-US" sz="2400" dirty="0"/>
              <a:t>audiences must leave the current site to use the find councilmember tool</a:t>
            </a:r>
          </a:p>
          <a:p>
            <a:pPr marL="0" indent="0">
              <a:buNone/>
            </a:pPr>
            <a:endParaRPr lang="en-US" sz="2800" dirty="0"/>
          </a:p>
        </p:txBody>
      </p:sp>
      <p:sp>
        <p:nvSpPr>
          <p:cNvPr id="5" name="Content Placeholder 2">
            <a:extLst>
              <a:ext uri="{FF2B5EF4-FFF2-40B4-BE49-F238E27FC236}">
                <a16:creationId xmlns:a16="http://schemas.microsoft.com/office/drawing/2014/main" xmlns="" id="{27172AE0-0510-4F4F-A0B7-B2F0D6018A7C}"/>
              </a:ext>
            </a:extLst>
          </p:cNvPr>
          <p:cNvSpPr txBox="1">
            <a:spLocks/>
          </p:cNvSpPr>
          <p:nvPr/>
        </p:nvSpPr>
        <p:spPr>
          <a:xfrm>
            <a:off x="4238913" y="273845"/>
            <a:ext cx="8217793" cy="95105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800" i="1" dirty="0"/>
              <a:t>-- Does navigation use best practices?</a:t>
            </a:r>
            <a:endParaRPr lang="en-US" sz="2800" i="1" dirty="0">
              <a:cs typeface="Calibri"/>
            </a:endParaRPr>
          </a:p>
        </p:txBody>
      </p:sp>
    </p:spTree>
    <p:extLst>
      <p:ext uri="{BB962C8B-B14F-4D97-AF65-F5344CB8AC3E}">
        <p14:creationId xmlns:p14="http://schemas.microsoft.com/office/powerpoint/2010/main" val="2855566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B28FB6B-7938-49A0-B5D4-6FBF002E9CC7}"/>
              </a:ext>
            </a:extLst>
          </p:cNvPr>
          <p:cNvSpPr>
            <a:spLocks noGrp="1"/>
          </p:cNvSpPr>
          <p:nvPr>
            <p:ph type="title"/>
          </p:nvPr>
        </p:nvSpPr>
        <p:spPr>
          <a:xfrm>
            <a:off x="164756" y="202756"/>
            <a:ext cx="2965073" cy="553546"/>
          </a:xfrm>
        </p:spPr>
        <p:txBody>
          <a:bodyPr/>
          <a:lstStyle/>
          <a:p>
            <a:r>
              <a:rPr lang="en-US" dirty="0"/>
              <a:t>Trust</a:t>
            </a:r>
          </a:p>
        </p:txBody>
      </p:sp>
      <p:sp>
        <p:nvSpPr>
          <p:cNvPr id="3" name="Content Placeholder 2">
            <a:extLst>
              <a:ext uri="{FF2B5EF4-FFF2-40B4-BE49-F238E27FC236}">
                <a16:creationId xmlns:a16="http://schemas.microsoft.com/office/drawing/2014/main" xmlns="" id="{D5450880-3E75-472B-ACB4-0DDFD2EF3FFB}"/>
              </a:ext>
            </a:extLst>
          </p:cNvPr>
          <p:cNvSpPr>
            <a:spLocks noGrp="1"/>
          </p:cNvSpPr>
          <p:nvPr>
            <p:ph idx="1"/>
          </p:nvPr>
        </p:nvSpPr>
        <p:spPr>
          <a:xfrm>
            <a:off x="164756" y="2366805"/>
            <a:ext cx="11763633" cy="3734893"/>
          </a:xfrm>
        </p:spPr>
        <p:txBody>
          <a:bodyPr vert="horz" lIns="91440" tIns="45720" rIns="91440" bIns="45720" rtlCol="0" anchor="t">
            <a:normAutofit lnSpcReduction="10000"/>
          </a:bodyPr>
          <a:lstStyle/>
          <a:p>
            <a:r>
              <a:rPr lang="en-US" dirty="0"/>
              <a:t>"Find councilmember" tool does not present privacy and security polices in context when audiences are inputting their address</a:t>
            </a:r>
            <a:endParaRPr lang="en-US"/>
          </a:p>
          <a:p>
            <a:r>
              <a:rPr lang="en-US" dirty="0">
                <a:cs typeface="Calibri"/>
              </a:rPr>
              <a:t>Tool doesn't prevent errors by giving an input example</a:t>
            </a:r>
            <a:endParaRPr lang="en-US" dirty="0"/>
          </a:p>
          <a:p>
            <a:r>
              <a:rPr lang="en-US" dirty="0"/>
              <a:t>Tool does not provide clear feedback in response to audiences’ actions </a:t>
            </a:r>
          </a:p>
          <a:p>
            <a:pPr lvl="1"/>
            <a:r>
              <a:rPr lang="en-US" dirty="0"/>
              <a:t>Loading error when other content is inputted</a:t>
            </a:r>
          </a:p>
          <a:p>
            <a:r>
              <a:rPr lang="en-US" dirty="0"/>
              <a:t>No context to let humans know that they are leaving the City Clerk’s page</a:t>
            </a:r>
          </a:p>
          <a:p>
            <a:pPr marL="0" indent="0">
              <a:buNone/>
            </a:pPr>
            <a:endParaRPr lang="en-US" dirty="0"/>
          </a:p>
          <a:p>
            <a:endParaRPr lang="en-US" dirty="0"/>
          </a:p>
        </p:txBody>
      </p:sp>
      <p:sp>
        <p:nvSpPr>
          <p:cNvPr id="5" name="Content Placeholder 2">
            <a:extLst>
              <a:ext uri="{FF2B5EF4-FFF2-40B4-BE49-F238E27FC236}">
                <a16:creationId xmlns:a16="http://schemas.microsoft.com/office/drawing/2014/main" xmlns="" id="{47B9C4AD-45B0-49C1-A083-FC5128C5F35F}"/>
              </a:ext>
            </a:extLst>
          </p:cNvPr>
          <p:cNvSpPr txBox="1">
            <a:spLocks/>
          </p:cNvSpPr>
          <p:nvPr/>
        </p:nvSpPr>
        <p:spPr>
          <a:xfrm>
            <a:off x="2034193" y="324645"/>
            <a:ext cx="8217793" cy="95105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lumMod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800" i="1" dirty="0"/>
              <a:t>-- Does the site perform well?</a:t>
            </a:r>
            <a:endParaRPr lang="en-US" sz="2800" i="1" dirty="0">
              <a:cs typeface="Calibri"/>
            </a:endParaRPr>
          </a:p>
        </p:txBody>
      </p:sp>
    </p:spTree>
    <p:extLst>
      <p:ext uri="{BB962C8B-B14F-4D97-AF65-F5344CB8AC3E}">
        <p14:creationId xmlns:p14="http://schemas.microsoft.com/office/powerpoint/2010/main" val="3965436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xmlns="" id="{CA4B3189-FE7F-4D86-9AE7-1D423F11D71F}"/>
              </a:ext>
            </a:extLst>
          </p:cNvPr>
          <p:cNvSpPr>
            <a:spLocks noGrp="1"/>
          </p:cNvSpPr>
          <p:nvPr>
            <p:ph type="title"/>
          </p:nvPr>
        </p:nvSpPr>
        <p:spPr/>
        <p:txBody>
          <a:bodyPr/>
          <a:lstStyle/>
          <a:p>
            <a:r>
              <a:rPr lang="en-US" dirty="0">
                <a:latin typeface="Calibri"/>
                <a:cs typeface="Calibri"/>
              </a:rPr>
              <a:t>Recommendations</a:t>
            </a:r>
            <a:endParaRPr lang="en-US" dirty="0"/>
          </a:p>
        </p:txBody>
      </p:sp>
      <p:sp>
        <p:nvSpPr>
          <p:cNvPr id="10" name="Text Placeholder 9">
            <a:extLst>
              <a:ext uri="{FF2B5EF4-FFF2-40B4-BE49-F238E27FC236}">
                <a16:creationId xmlns:a16="http://schemas.microsoft.com/office/drawing/2014/main" xmlns="" id="{4DF782EC-C3E2-44F6-BF6E-A111E6F1C674}"/>
              </a:ext>
            </a:extLst>
          </p:cNvPr>
          <p:cNvSpPr>
            <a:spLocks noGrp="1"/>
          </p:cNvSpPr>
          <p:nvPr>
            <p:ph type="body" idx="1"/>
          </p:nvPr>
        </p:nvSpPr>
        <p:spPr/>
        <p:txBody>
          <a:bodyPr vert="horz" lIns="91440" tIns="45720" rIns="91440" bIns="45720" rtlCol="0" anchor="t">
            <a:normAutofit/>
          </a:bodyPr>
          <a:lstStyle/>
          <a:p>
            <a:r>
              <a:rPr lang="en-US" dirty="0"/>
              <a:t>Low hanging fruit</a:t>
            </a:r>
          </a:p>
        </p:txBody>
      </p:sp>
    </p:spTree>
    <p:extLst>
      <p:ext uri="{BB962C8B-B14F-4D97-AF65-F5344CB8AC3E}">
        <p14:creationId xmlns:p14="http://schemas.microsoft.com/office/powerpoint/2010/main" val="2198786625"/>
      </p:ext>
    </p:extLst>
  </p:cSld>
  <p:clrMapOvr>
    <a:masterClrMapping/>
  </p:clrMapOvr>
</p:sld>
</file>

<file path=ppt/theme/theme1.xml><?xml version="1.0" encoding="utf-8"?>
<a:theme xmlns:a="http://schemas.openxmlformats.org/drawingml/2006/main" name="Office Theme">
  <a:themeElements>
    <a:clrScheme name="Custom 1">
      <a:dk1>
        <a:srgbClr val="003DA5"/>
      </a:dk1>
      <a:lt1>
        <a:sysClr val="window" lastClr="FFFFFF"/>
      </a:lt1>
      <a:dk2>
        <a:srgbClr val="003DA5"/>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Seattle Tex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S_PPT_Template2.potx" id="{8FB480F9-5193-43A4-92F1-683E98863416}" vid="{D8483DE7-CB73-40C2-876C-1B51253CBE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176182a7-bd83-4e2e-b604-519ee9c55ad9">ITDDOC-1347715811-38</_dlc_DocId>
    <_dlc_DocIdUrl xmlns="176182a7-bd83-4e2e-b604-519ee9c55ad9">
      <Url>https://seattlegov.sharepoint.com/sites/itd/Seattle_IT_Communications/_layouts/15/DocIdRedir.aspx?ID=ITDDOC-1347715811-38</Url>
      <Description>ITDDOC-1347715811-38</Description>
    </_dlc_DocIdUrl>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07E746AF949F74FA420327DFBD024C9" ma:contentTypeVersion="1583" ma:contentTypeDescription="Create a new document." ma:contentTypeScope="" ma:versionID="5b649f47eaa52d75ee57e23f85b7648e">
  <xsd:schema xmlns:xsd="http://www.w3.org/2001/XMLSchema" xmlns:xs="http://www.w3.org/2001/XMLSchema" xmlns:p="http://schemas.microsoft.com/office/2006/metadata/properties" xmlns:ns2="176182a7-bd83-4e2e-b604-519ee9c55ad9" xmlns:ns3="ad0fdba5-b09d-4fc5-9400-32bc1a7791a9" targetNamespace="http://schemas.microsoft.com/office/2006/metadata/properties" ma:root="true" ma:fieldsID="6ecfade75eae5d423642d70d58e5c9fb" ns2:_="" ns3:_="">
    <xsd:import namespace="176182a7-bd83-4e2e-b604-519ee9c55ad9"/>
    <xsd:import namespace="ad0fdba5-b09d-4fc5-9400-32bc1a7791a9"/>
    <xsd:element name="properties">
      <xsd:complexType>
        <xsd:sequence>
          <xsd:element name="documentManagement">
            <xsd:complexType>
              <xsd:all>
                <xsd:element ref="ns2:_dlc_DocIdUrl" minOccurs="0"/>
                <xsd:element ref="ns2:_dlc_DocIdPersistId" minOccurs="0"/>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DateTaken" minOccurs="0"/>
                <xsd:element ref="ns2:_dlc_DocId" minOccurs="0"/>
                <xsd:element ref="ns3:MediaServiceLocation" minOccurs="0"/>
                <xsd:element ref="ns3:MediaServiceEventHashCode" minOccurs="0"/>
                <xsd:element ref="ns3: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6182a7-bd83-4e2e-b604-519ee9c55ad9" elementFormDefault="qualified">
    <xsd:import namespace="http://schemas.microsoft.com/office/2006/documentManagement/types"/>
    <xsd:import namespace="http://schemas.microsoft.com/office/infopath/2007/PartnerControls"/>
    <xsd:element name="_dlc_DocIdUrl" ma:index="5"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6" nillable="true" ma:displayName="Persist ID" ma:description="Keep ID on add." ma:hidden="true" ma:internalName="_dlc_DocIdPersistId" ma:readOnly="true">
      <xsd:simpleType>
        <xsd:restriction base="dms:Boolean"/>
      </xsd:simpleType>
    </xsd:element>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_dlc_DocId" ma:index="17" nillable="true" ma:displayName="Document ID Value" ma:description="The value of the document ID assigned to this item." ma:internalName="_dlc_DocId"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d0fdba5-b09d-4fc5-9400-32bc1a7791a9"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8" nillable="true" ma:displayName="MediaServiceLocation" ma:internalName="MediaServiceLocation"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7"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F0CD351-0561-4B41-9079-EB7703943CEB}">
  <ds:schemaRefs>
    <ds:schemaRef ds:uri="http://schemas.microsoft.com/office/2006/metadata/properties"/>
    <ds:schemaRef ds:uri="http://schemas.microsoft.com/office/infopath/2007/PartnerControls"/>
    <ds:schemaRef ds:uri="176182a7-bd83-4e2e-b604-519ee9c55ad9"/>
  </ds:schemaRefs>
</ds:datastoreItem>
</file>

<file path=customXml/itemProps2.xml><?xml version="1.0" encoding="utf-8"?>
<ds:datastoreItem xmlns:ds="http://schemas.openxmlformats.org/officeDocument/2006/customXml" ds:itemID="{41189A18-6B8D-4E83-A25C-856E993B88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76182a7-bd83-4e2e-b604-519ee9c55ad9"/>
    <ds:schemaRef ds:uri="ad0fdba5-b09d-4fc5-9400-32bc1a7791a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C0D11E0-C48D-4AC4-B014-5EBB49DBF3ED}">
  <ds:schemaRefs>
    <ds:schemaRef ds:uri="http://schemas.microsoft.com/sharepoint/events"/>
  </ds:schemaRefs>
</ds:datastoreItem>
</file>

<file path=customXml/itemProps4.xml><?xml version="1.0" encoding="utf-8"?>
<ds:datastoreItem xmlns:ds="http://schemas.openxmlformats.org/officeDocument/2006/customXml" ds:itemID="{62A82C13-6FD8-4D5E-B1CD-6BADBA76DEB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CoS_PPT_Template calibri text</Template>
  <TotalTime>19412</TotalTime>
  <Words>880</Words>
  <Application>Microsoft Macintosh PowerPoint</Application>
  <PresentationFormat>Widescreen</PresentationFormat>
  <Paragraphs>152</Paragraphs>
  <Slides>26</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Seattle Text</vt:lpstr>
      <vt:lpstr>Office Theme</vt:lpstr>
      <vt:lpstr>Heuristic Evaluation: City Clerk Site</vt:lpstr>
      <vt:lpstr>What is a Heuristic Evaluation?</vt:lpstr>
      <vt:lpstr>PowerPoint Presentation</vt:lpstr>
      <vt:lpstr>Overall Findings</vt:lpstr>
      <vt:lpstr>Value</vt:lpstr>
      <vt:lpstr>Presentation</vt:lpstr>
      <vt:lpstr>Wayfinding &amp; IA</vt:lpstr>
      <vt:lpstr>Trust</vt:lpstr>
      <vt:lpstr>Recommendations</vt:lpstr>
      <vt:lpstr>Consolidate duplicate content</vt:lpstr>
      <vt:lpstr>Remove Duplicate Functionality</vt:lpstr>
      <vt:lpstr>Consolidate councilmember search </vt:lpstr>
      <vt:lpstr>Alert the user when they are leaving the site</vt:lpstr>
      <vt:lpstr>Label menu category and link names clear &amp; mutually exclusive</vt:lpstr>
      <vt:lpstr>Avoid overusing icons</vt:lpstr>
      <vt:lpstr>Optimize Search forms</vt:lpstr>
      <vt:lpstr>Optimize Home Page</vt:lpstr>
      <vt:lpstr>Match the interactive function with audience expectations</vt:lpstr>
      <vt:lpstr>Supporting icons and thumbnails should behave as expected  </vt:lpstr>
      <vt:lpstr>Site performance Improvements</vt:lpstr>
      <vt:lpstr>Improvements for the future</vt:lpstr>
      <vt:lpstr>Responsive Legistar</vt:lpstr>
      <vt:lpstr>Consolidate search</vt:lpstr>
      <vt:lpstr>Consolidate with other departments</vt:lpstr>
      <vt:lpstr>Next Steps</vt:lpstr>
      <vt:lpstr>Questions?</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Chen, Jenny</dc:creator>
  <cp:lastModifiedBy>Nicholas Weber</cp:lastModifiedBy>
  <cp:revision>7</cp:revision>
  <dcterms:created xsi:type="dcterms:W3CDTF">2019-03-21T17:24:24Z</dcterms:created>
  <dcterms:modified xsi:type="dcterms:W3CDTF">2019-07-04T01:10:50Z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0x010100C07E746AF949F74FA420327DFBD024C9</vt:lpwstr>
  </property>
  <property fmtid="{D5CDD505-2E9C-101B-9397-08002B2CF9AE}" pid="3" name="_dlc_DocIdItemGuid">
    <vt:lpwstr>77b8420c-1687-42c6-b493-c12dcd150d09</vt:lpwstr>
  </property>
</Properties>
</file>

<file path=docProps/thumbnail.jpeg>
</file>